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4"/>
    <p:sldMasterId id="2147483648" r:id="rId5"/>
    <p:sldMasterId id="2147483651" r:id="rId6"/>
  </p:sldMasterIdLst>
  <p:notesMasterIdLst>
    <p:notesMasterId r:id="rId30"/>
  </p:notesMasterIdLst>
  <p:handoutMasterIdLst>
    <p:handoutMasterId r:id="rId31"/>
  </p:handoutMasterIdLst>
  <p:sldIdLst>
    <p:sldId id="256" r:id="rId7"/>
    <p:sldId id="263" r:id="rId8"/>
    <p:sldId id="260" r:id="rId9"/>
    <p:sldId id="264" r:id="rId10"/>
    <p:sldId id="265" r:id="rId11"/>
    <p:sldId id="266" r:id="rId12"/>
    <p:sldId id="267" r:id="rId13"/>
    <p:sldId id="268" r:id="rId14"/>
    <p:sldId id="271" r:id="rId15"/>
    <p:sldId id="270" r:id="rId16"/>
    <p:sldId id="275" r:id="rId17"/>
    <p:sldId id="282" r:id="rId18"/>
    <p:sldId id="274" r:id="rId19"/>
    <p:sldId id="278" r:id="rId20"/>
    <p:sldId id="276" r:id="rId21"/>
    <p:sldId id="280" r:id="rId22"/>
    <p:sldId id="283" r:id="rId23"/>
    <p:sldId id="284" r:id="rId24"/>
    <p:sldId id="277" r:id="rId25"/>
    <p:sldId id="281" r:id="rId26"/>
    <p:sldId id="272" r:id="rId27"/>
    <p:sldId id="273" r:id="rId28"/>
    <p:sldId id="261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2128"/>
    <a:srgbClr val="1B449C"/>
    <a:srgbClr val="75C2D4"/>
    <a:srgbClr val="009FAC"/>
    <a:srgbClr val="AED1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F952E5-EA25-41E6-BA09-11C0C25C24C6}" v="256" dt="2018-03-07T19:18:37.1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2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 Goodner" userId="10037FFE801BFC03@LIVE.COM" providerId="AD" clId="Web-{A6F952E5-EA25-41E6-BA09-11C0C25C24C6}"/>
    <pc:docChg chg="addSld modSld">
      <pc:chgData name="Marc Goodner" userId="10037FFE801BFC03@LIVE.COM" providerId="AD" clId="Web-{A6F952E5-EA25-41E6-BA09-11C0C25C24C6}" dt="2018-03-07T19:18:37.187" v="258"/>
      <pc:docMkLst>
        <pc:docMk/>
      </pc:docMkLst>
      <pc:sldChg chg="addSp modSp new mod modClrScheme chgLayout">
        <pc:chgData name="Marc Goodner" userId="10037FFE801BFC03@LIVE.COM" providerId="AD" clId="Web-{A6F952E5-EA25-41E6-BA09-11C0C25C24C6}" dt="2018-03-07T19:18:37.187" v="258"/>
        <pc:sldMkLst>
          <pc:docMk/>
          <pc:sldMk cId="2662692805" sldId="283"/>
        </pc:sldMkLst>
        <pc:spChg chg="add mod">
          <ac:chgData name="Marc Goodner" userId="10037FFE801BFC03@LIVE.COM" providerId="AD" clId="Web-{A6F952E5-EA25-41E6-BA09-11C0C25C24C6}" dt="2018-03-07T18:46:53.511" v="19"/>
          <ac:spMkLst>
            <pc:docMk/>
            <pc:sldMk cId="2662692805" sldId="283"/>
            <ac:spMk id="3" creationId="{3DDA74F0-2E62-44C9-8F24-26AE04F70B30}"/>
          </ac:spMkLst>
        </pc:spChg>
        <pc:spChg chg="add mod">
          <ac:chgData name="Marc Goodner" userId="10037FFE801BFC03@LIVE.COM" providerId="AD" clId="Web-{A6F952E5-EA25-41E6-BA09-11C0C25C24C6}" dt="2018-03-07T19:18:37.187" v="258"/>
          <ac:spMkLst>
            <pc:docMk/>
            <pc:sldMk cId="2662692805" sldId="283"/>
            <ac:spMk id="5" creationId="{A561A3B2-8952-4D97-9DFA-EED715935AFE}"/>
          </ac:spMkLst>
        </pc:spChg>
      </pc:sldChg>
    </pc:docChg>
  </pc:docChgLst>
  <pc:docChgLst>
    <pc:chgData name="Marc Goodner" userId="44823501-a560-4f50-ab58-923fb4cfa9ca" providerId="ADAL" clId="{90095D72-6D34-4D13-BC3C-C5F5A10AE80A}"/>
    <pc:docChg chg="undo custSel addSld delSld modSld sldOrd modMainMaster">
      <pc:chgData name="Marc Goodner" userId="44823501-a560-4f50-ab58-923fb4cfa9ca" providerId="ADAL" clId="{90095D72-6D34-4D13-BC3C-C5F5A10AE80A}" dt="2018-03-07T18:34:53.478" v="2818" actId="20577"/>
      <pc:docMkLst>
        <pc:docMk/>
      </pc:docMkLst>
      <pc:sldChg chg="modSp">
        <pc:chgData name="Marc Goodner" userId="44823501-a560-4f50-ab58-923fb4cfa9ca" providerId="ADAL" clId="{90095D72-6D34-4D13-BC3C-C5F5A10AE80A}" dt="2018-03-07T04:26:09.515" v="124" actId="20577"/>
        <pc:sldMkLst>
          <pc:docMk/>
          <pc:sldMk cId="1681692777" sldId="256"/>
        </pc:sldMkLst>
        <pc:spChg chg="mod">
          <ac:chgData name="Marc Goodner" userId="44823501-a560-4f50-ab58-923fb4cfa9ca" providerId="ADAL" clId="{90095D72-6D34-4D13-BC3C-C5F5A10AE80A}" dt="2018-03-07T04:26:09.515" v="124" actId="20577"/>
          <ac:spMkLst>
            <pc:docMk/>
            <pc:sldMk cId="1681692777" sldId="256"/>
            <ac:spMk id="8" creationId="{00000000-0000-0000-0000-000000000000}"/>
          </ac:spMkLst>
        </pc:spChg>
      </pc:sldChg>
      <pc:sldChg chg="modSp">
        <pc:chgData name="Marc Goodner" userId="44823501-a560-4f50-ab58-923fb4cfa9ca" providerId="ADAL" clId="{90095D72-6D34-4D13-BC3C-C5F5A10AE80A}" dt="2018-03-07T05:31:06.080" v="1782" actId="20577"/>
        <pc:sldMkLst>
          <pc:docMk/>
          <pc:sldMk cId="1100661313" sldId="260"/>
        </pc:sldMkLst>
        <pc:spChg chg="mod">
          <ac:chgData name="Marc Goodner" userId="44823501-a560-4f50-ab58-923fb4cfa9ca" providerId="ADAL" clId="{90095D72-6D34-4D13-BC3C-C5F5A10AE80A}" dt="2018-03-07T04:26:27.707" v="130" actId="20577"/>
          <ac:spMkLst>
            <pc:docMk/>
            <pc:sldMk cId="1100661313" sldId="260"/>
            <ac:spMk id="4" creationId="{00000000-0000-0000-0000-000000000000}"/>
          </ac:spMkLst>
        </pc:spChg>
        <pc:spChg chg="mod">
          <ac:chgData name="Marc Goodner" userId="44823501-a560-4f50-ab58-923fb4cfa9ca" providerId="ADAL" clId="{90095D72-6D34-4D13-BC3C-C5F5A10AE80A}" dt="2018-03-07T05:31:06.080" v="1782" actId="20577"/>
          <ac:spMkLst>
            <pc:docMk/>
            <pc:sldMk cId="1100661313" sldId="260"/>
            <ac:spMk id="5" creationId="{00000000-0000-0000-0000-000000000000}"/>
          </ac:spMkLst>
        </pc:spChg>
      </pc:sldChg>
      <pc:sldChg chg="addSp modSp add del">
        <pc:chgData name="Marc Goodner" userId="44823501-a560-4f50-ab58-923fb4cfa9ca" providerId="ADAL" clId="{90095D72-6D34-4D13-BC3C-C5F5A10AE80A}" dt="2018-03-07T04:44:57.419" v="294" actId="2696"/>
        <pc:sldMkLst>
          <pc:docMk/>
          <pc:sldMk cId="3722601261" sldId="262"/>
        </pc:sldMkLst>
        <pc:spChg chg="add mod">
          <ac:chgData name="Marc Goodner" userId="44823501-a560-4f50-ab58-923fb4cfa9ca" providerId="ADAL" clId="{90095D72-6D34-4D13-BC3C-C5F5A10AE80A}" dt="2018-03-07T04:26:36.039" v="132" actId="2696"/>
          <ac:spMkLst>
            <pc:docMk/>
            <pc:sldMk cId="3722601261" sldId="262"/>
            <ac:spMk id="2" creationId="{D7213BB5-8F6B-45C7-BFAE-0EA1D60E874D}"/>
          </ac:spMkLst>
        </pc:spChg>
        <pc:spChg chg="add mod">
          <ac:chgData name="Marc Goodner" userId="44823501-a560-4f50-ab58-923fb4cfa9ca" providerId="ADAL" clId="{90095D72-6D34-4D13-BC3C-C5F5A10AE80A}" dt="2018-03-07T04:26:36.039" v="132" actId="2696"/>
          <ac:spMkLst>
            <pc:docMk/>
            <pc:sldMk cId="3722601261" sldId="262"/>
            <ac:spMk id="3" creationId="{02990E1C-D798-4FA3-95D6-DEDC3A159D15}"/>
          </ac:spMkLst>
        </pc:spChg>
      </pc:sldChg>
      <pc:sldChg chg="add ord">
        <pc:chgData name="Marc Goodner" userId="44823501-a560-4f50-ab58-923fb4cfa9ca" providerId="ADAL" clId="{90095D72-6D34-4D13-BC3C-C5F5A10AE80A}" dt="2018-03-07T04:27:30.185" v="134" actId="20577"/>
        <pc:sldMkLst>
          <pc:docMk/>
          <pc:sldMk cId="659322352" sldId="263"/>
        </pc:sldMkLst>
      </pc:sldChg>
      <pc:sldChg chg="modSp add modTransition">
        <pc:chgData name="Marc Goodner" userId="44823501-a560-4f50-ab58-923fb4cfa9ca" providerId="ADAL" clId="{90095D72-6D34-4D13-BC3C-C5F5A10AE80A}" dt="2018-03-07T04:53:01.426" v="387" actId="1076"/>
        <pc:sldMkLst>
          <pc:docMk/>
          <pc:sldMk cId="3652799507" sldId="264"/>
        </pc:sldMkLst>
        <pc:spChg chg="mod">
          <ac:chgData name="Marc Goodner" userId="44823501-a560-4f50-ab58-923fb4cfa9ca" providerId="ADAL" clId="{90095D72-6D34-4D13-BC3C-C5F5A10AE80A}" dt="2018-03-07T04:52:29.903" v="381" actId="6549"/>
          <ac:spMkLst>
            <pc:docMk/>
            <pc:sldMk cId="3652799507" sldId="264"/>
            <ac:spMk id="2" creationId="{8ED7C2E2-6B75-4A9B-8234-E8288E74D019}"/>
          </ac:spMkLst>
        </pc:spChg>
        <pc:picChg chg="mod">
          <ac:chgData name="Marc Goodner" userId="44823501-a560-4f50-ab58-923fb4cfa9ca" providerId="ADAL" clId="{90095D72-6D34-4D13-BC3C-C5F5A10AE80A}" dt="2018-03-07T04:53:01.426" v="387" actId="1076"/>
          <ac:picMkLst>
            <pc:docMk/>
            <pc:sldMk cId="3652799507" sldId="264"/>
            <ac:picMk id="8" creationId="{19473FA7-FF8C-43C4-B566-5A85426CC197}"/>
          </ac:picMkLst>
        </pc:picChg>
      </pc:sldChg>
      <pc:sldChg chg="addSp delSp modSp add">
        <pc:chgData name="Marc Goodner" userId="44823501-a560-4f50-ab58-923fb4cfa9ca" providerId="ADAL" clId="{90095D72-6D34-4D13-BC3C-C5F5A10AE80A}" dt="2018-03-07T04:46:12.835" v="338" actId="20577"/>
        <pc:sldMkLst>
          <pc:docMk/>
          <pc:sldMk cId="4281669466" sldId="265"/>
        </pc:sldMkLst>
        <pc:spChg chg="del">
          <ac:chgData name="Marc Goodner" userId="44823501-a560-4f50-ab58-923fb4cfa9ca" providerId="ADAL" clId="{90095D72-6D34-4D13-BC3C-C5F5A10AE80A}" dt="2018-03-07T04:34:46.059" v="180" actId="20577"/>
          <ac:spMkLst>
            <pc:docMk/>
            <pc:sldMk cId="4281669466" sldId="265"/>
            <ac:spMk id="2" creationId="{A062B7C7-CC79-4A1C-B919-C5024C5F3694}"/>
          </ac:spMkLst>
        </pc:spChg>
        <pc:spChg chg="del">
          <ac:chgData name="Marc Goodner" userId="44823501-a560-4f50-ab58-923fb4cfa9ca" providerId="ADAL" clId="{90095D72-6D34-4D13-BC3C-C5F5A10AE80A}" dt="2018-03-07T04:34:46.059" v="180" actId="20577"/>
          <ac:spMkLst>
            <pc:docMk/>
            <pc:sldMk cId="4281669466" sldId="265"/>
            <ac:spMk id="3" creationId="{CE38CC5E-EA06-49B5-B2A8-4151BFA43B67}"/>
          </ac:spMkLst>
        </pc:spChg>
        <pc:spChg chg="del">
          <ac:chgData name="Marc Goodner" userId="44823501-a560-4f50-ab58-923fb4cfa9ca" providerId="ADAL" clId="{90095D72-6D34-4D13-BC3C-C5F5A10AE80A}" dt="2018-03-07T04:34:46.059" v="180" actId="20577"/>
          <ac:spMkLst>
            <pc:docMk/>
            <pc:sldMk cId="4281669466" sldId="265"/>
            <ac:spMk id="4" creationId="{921324E9-B363-423C-85DF-97A05FB48009}"/>
          </ac:spMkLst>
        </pc:spChg>
        <pc:spChg chg="add mod">
          <ac:chgData name="Marc Goodner" userId="44823501-a560-4f50-ab58-923fb4cfa9ca" providerId="ADAL" clId="{90095D72-6D34-4D13-BC3C-C5F5A10AE80A}" dt="2018-03-07T04:46:12.835" v="338" actId="20577"/>
          <ac:spMkLst>
            <pc:docMk/>
            <pc:sldMk cId="4281669466" sldId="265"/>
            <ac:spMk id="5" creationId="{C7CC7629-5FF3-4105-B9C8-82C8F3163EC3}"/>
          </ac:spMkLst>
        </pc:spChg>
        <pc:spChg chg="add mod">
          <ac:chgData name="Marc Goodner" userId="44823501-a560-4f50-ab58-923fb4cfa9ca" providerId="ADAL" clId="{90095D72-6D34-4D13-BC3C-C5F5A10AE80A}" dt="2018-03-07T04:34:46.059" v="180" actId="20577"/>
          <ac:spMkLst>
            <pc:docMk/>
            <pc:sldMk cId="4281669466" sldId="265"/>
            <ac:spMk id="6" creationId="{FD0ECC53-D6ED-45BC-AECB-C1EC2F12B2DF}"/>
          </ac:spMkLst>
        </pc:spChg>
      </pc:sldChg>
      <pc:sldChg chg="addSp delSp modSp add modTransition">
        <pc:chgData name="Marc Goodner" userId="44823501-a560-4f50-ab58-923fb4cfa9ca" providerId="ADAL" clId="{90095D72-6D34-4D13-BC3C-C5F5A10AE80A}" dt="2018-03-07T04:51:45.038" v="379" actId="14861"/>
        <pc:sldMkLst>
          <pc:docMk/>
          <pc:sldMk cId="1860460583" sldId="266"/>
        </pc:sldMkLst>
        <pc:spChg chg="mod">
          <ac:chgData name="Marc Goodner" userId="44823501-a560-4f50-ab58-923fb4cfa9ca" providerId="ADAL" clId="{90095D72-6D34-4D13-BC3C-C5F5A10AE80A}" dt="2018-03-07T04:36:18.781" v="265" actId="1036"/>
          <ac:spMkLst>
            <pc:docMk/>
            <pc:sldMk cId="1860460583" sldId="266"/>
            <ac:spMk id="2" creationId="{1DEBE2D3-1FEA-4417-BFC0-9D8F50EDB0D3}"/>
          </ac:spMkLst>
        </pc:spChg>
        <pc:spChg chg="add del mod">
          <ac:chgData name="Marc Goodner" userId="44823501-a560-4f50-ab58-923fb4cfa9ca" providerId="ADAL" clId="{90095D72-6D34-4D13-BC3C-C5F5A10AE80A}" dt="2018-03-07T04:35:49.017" v="196" actId="14861"/>
          <ac:spMkLst>
            <pc:docMk/>
            <pc:sldMk cId="1860460583" sldId="266"/>
            <ac:spMk id="4" creationId="{059337F5-0075-4CE6-8EB2-43FB1CF80F6B}"/>
          </ac:spMkLst>
        </pc:spChg>
        <pc:spChg chg="add del mod">
          <ac:chgData name="Marc Goodner" userId="44823501-a560-4f50-ab58-923fb4cfa9ca" providerId="ADAL" clId="{90095D72-6D34-4D13-BC3C-C5F5A10AE80A}" dt="2018-03-07T04:36:06.364" v="198" actId="14861"/>
          <ac:spMkLst>
            <pc:docMk/>
            <pc:sldMk cId="1860460583" sldId="266"/>
            <ac:spMk id="5" creationId="{392D1153-9AE4-4F7F-A2E4-19EAEBDD2736}"/>
          </ac:spMkLst>
        </pc:spChg>
        <pc:picChg chg="mod">
          <ac:chgData name="Marc Goodner" userId="44823501-a560-4f50-ab58-923fb4cfa9ca" providerId="ADAL" clId="{90095D72-6D34-4D13-BC3C-C5F5A10AE80A}" dt="2018-03-07T04:51:45.038" v="379" actId="14861"/>
          <ac:picMkLst>
            <pc:docMk/>
            <pc:sldMk cId="1860460583" sldId="266"/>
            <ac:picMk id="3" creationId="{6A9BA4DC-99D2-4C12-8FD7-230EA9E4FE1D}"/>
          </ac:picMkLst>
        </pc:picChg>
      </pc:sldChg>
      <pc:sldChg chg="modSp add ord modNotesTx">
        <pc:chgData name="Marc Goodner" userId="44823501-a560-4f50-ab58-923fb4cfa9ca" providerId="ADAL" clId="{90095D72-6D34-4D13-BC3C-C5F5A10AE80A}" dt="2018-03-07T18:33:26.453" v="2788" actId="6549"/>
        <pc:sldMkLst>
          <pc:docMk/>
          <pc:sldMk cId="3466360726" sldId="267"/>
        </pc:sldMkLst>
        <pc:spChg chg="mod">
          <ac:chgData name="Marc Goodner" userId="44823501-a560-4f50-ab58-923fb4cfa9ca" providerId="ADAL" clId="{90095D72-6D34-4D13-BC3C-C5F5A10AE80A}" dt="2018-03-07T04:38:36.301" v="272" actId="20577"/>
          <ac:spMkLst>
            <pc:docMk/>
            <pc:sldMk cId="3466360726" sldId="267"/>
            <ac:spMk id="4" creationId="{534CB796-57EB-4ACB-8B8C-264A963F0EFD}"/>
          </ac:spMkLst>
        </pc:spChg>
        <pc:picChg chg="mod">
          <ac:chgData name="Marc Goodner" userId="44823501-a560-4f50-ab58-923fb4cfa9ca" providerId="ADAL" clId="{90095D72-6D34-4D13-BC3C-C5F5A10AE80A}" dt="2018-03-07T04:47:40.243" v="343" actId="1076"/>
          <ac:picMkLst>
            <pc:docMk/>
            <pc:sldMk cId="3466360726" sldId="267"/>
            <ac:picMk id="9" creationId="{C88A5829-095D-4749-975C-892B27D3786C}"/>
          </ac:picMkLst>
        </pc:picChg>
      </pc:sldChg>
      <pc:sldChg chg="modSp add modTransition">
        <pc:chgData name="Marc Goodner" userId="44823501-a560-4f50-ab58-923fb4cfa9ca" providerId="ADAL" clId="{90095D72-6D34-4D13-BC3C-C5F5A10AE80A}" dt="2018-03-07T04:50:31.377" v="369" actId="14861"/>
        <pc:sldMkLst>
          <pc:docMk/>
          <pc:sldMk cId="80863127" sldId="268"/>
        </pc:sldMkLst>
        <pc:spChg chg="mod">
          <ac:chgData name="Marc Goodner" userId="44823501-a560-4f50-ab58-923fb4cfa9ca" providerId="ADAL" clId="{90095D72-6D34-4D13-BC3C-C5F5A10AE80A}" dt="2018-03-07T04:43:41.834" v="288" actId="20577"/>
          <ac:spMkLst>
            <pc:docMk/>
            <pc:sldMk cId="80863127" sldId="268"/>
            <ac:spMk id="3" creationId="{F4572609-3508-4C00-AAC8-46D696D22132}"/>
          </ac:spMkLst>
        </pc:spChg>
        <pc:picChg chg="mod">
          <ac:chgData name="Marc Goodner" userId="44823501-a560-4f50-ab58-923fb4cfa9ca" providerId="ADAL" clId="{90095D72-6D34-4D13-BC3C-C5F5A10AE80A}" dt="2018-03-07T04:50:31.377" v="369" actId="14861"/>
          <ac:picMkLst>
            <pc:docMk/>
            <pc:sldMk cId="80863127" sldId="268"/>
            <ac:picMk id="4" creationId="{00000000-0000-0000-0000-000000000000}"/>
          </ac:picMkLst>
        </pc:picChg>
      </pc:sldChg>
      <pc:sldChg chg="modSp add del modTransition">
        <pc:chgData name="Marc Goodner" userId="44823501-a560-4f50-ab58-923fb4cfa9ca" providerId="ADAL" clId="{90095D72-6D34-4D13-BC3C-C5F5A10AE80A}" dt="2018-03-07T04:46:01.434" v="328" actId="2696"/>
        <pc:sldMkLst>
          <pc:docMk/>
          <pc:sldMk cId="1345800630" sldId="269"/>
        </pc:sldMkLst>
        <pc:spChg chg="mod">
          <ac:chgData name="Marc Goodner" userId="44823501-a560-4f50-ab58-923fb4cfa9ca" providerId="ADAL" clId="{90095D72-6D34-4D13-BC3C-C5F5A10AE80A}" dt="2018-03-07T04:44:50.364" v="293" actId="14100"/>
          <ac:spMkLst>
            <pc:docMk/>
            <pc:sldMk cId="1345800630" sldId="269"/>
            <ac:spMk id="3" creationId="{EFCBE63F-F52E-4AD2-87E2-D553C621C93B}"/>
          </ac:spMkLst>
        </pc:spChg>
        <pc:picChg chg="mod">
          <ac:chgData name="Marc Goodner" userId="44823501-a560-4f50-ab58-923fb4cfa9ca" providerId="ADAL" clId="{90095D72-6D34-4D13-BC3C-C5F5A10AE80A}" dt="2018-03-07T04:44:38.693" v="292" actId="14861"/>
          <ac:picMkLst>
            <pc:docMk/>
            <pc:sldMk cId="1345800630" sldId="269"/>
            <ac:picMk id="4" creationId="{ABF4F781-781B-45B2-AB3B-E7BAE4C30F1F}"/>
          </ac:picMkLst>
        </pc:picChg>
      </pc:sldChg>
      <pc:sldChg chg="addSp delSp modSp add modTransition">
        <pc:chgData name="Marc Goodner" userId="44823501-a560-4f50-ab58-923fb4cfa9ca" providerId="ADAL" clId="{90095D72-6D34-4D13-BC3C-C5F5A10AE80A}" dt="2018-03-07T04:45:48.475" v="327" actId="20577"/>
        <pc:sldMkLst>
          <pc:docMk/>
          <pc:sldMk cId="2495808535" sldId="270"/>
        </pc:sldMkLst>
        <pc:spChg chg="add del mod">
          <ac:chgData name="Marc Goodner" userId="44823501-a560-4f50-ab58-923fb4cfa9ca" providerId="ADAL" clId="{90095D72-6D34-4D13-BC3C-C5F5A10AE80A}" dt="2018-03-07T04:45:36.534" v="297" actId="20577"/>
          <ac:spMkLst>
            <pc:docMk/>
            <pc:sldMk cId="2495808535" sldId="270"/>
            <ac:spMk id="2" creationId="{6267B0CE-1D3C-4975-924A-E09C08F20008}"/>
          </ac:spMkLst>
        </pc:spChg>
        <pc:spChg chg="add mod">
          <ac:chgData name="Marc Goodner" userId="44823501-a560-4f50-ab58-923fb4cfa9ca" providerId="ADAL" clId="{90095D72-6D34-4D13-BC3C-C5F5A10AE80A}" dt="2018-03-07T04:45:48.475" v="327" actId="20577"/>
          <ac:spMkLst>
            <pc:docMk/>
            <pc:sldMk cId="2495808535" sldId="270"/>
            <ac:spMk id="3" creationId="{2C18270E-00A6-4E60-96E5-75F8CD83FEB1}"/>
          </ac:spMkLst>
        </pc:spChg>
        <pc:spChg chg="add mod">
          <ac:chgData name="Marc Goodner" userId="44823501-a560-4f50-ab58-923fb4cfa9ca" providerId="ADAL" clId="{90095D72-6D34-4D13-BC3C-C5F5A10AE80A}" dt="2018-03-07T04:45:36.534" v="297" actId="20577"/>
          <ac:spMkLst>
            <pc:docMk/>
            <pc:sldMk cId="2495808535" sldId="270"/>
            <ac:spMk id="4" creationId="{965EA1E7-5E61-4621-BAE0-4C402753CCFD}"/>
          </ac:spMkLst>
        </pc:spChg>
      </pc:sldChg>
      <pc:sldChg chg="delSp modSp add delAnim">
        <pc:chgData name="Marc Goodner" userId="44823501-a560-4f50-ab58-923fb4cfa9ca" providerId="ADAL" clId="{90095D72-6D34-4D13-BC3C-C5F5A10AE80A}" dt="2018-03-07T05:30:02.431" v="1719" actId="6549"/>
        <pc:sldMkLst>
          <pc:docMk/>
          <pc:sldMk cId="263099244" sldId="271"/>
        </pc:sldMkLst>
        <pc:spChg chg="mod">
          <ac:chgData name="Marc Goodner" userId="44823501-a560-4f50-ab58-923fb4cfa9ca" providerId="ADAL" clId="{90095D72-6D34-4D13-BC3C-C5F5A10AE80A}" dt="2018-03-07T05:30:02.431" v="1719" actId="6549"/>
          <ac:spMkLst>
            <pc:docMk/>
            <pc:sldMk cId="263099244" sldId="271"/>
            <ac:spMk id="2" creationId="{00000000-0000-0000-0000-000000000000}"/>
          </ac:spMkLst>
        </pc:spChg>
        <pc:spChg chg="mod">
          <ac:chgData name="Marc Goodner" userId="44823501-a560-4f50-ab58-923fb4cfa9ca" providerId="ADAL" clId="{90095D72-6D34-4D13-BC3C-C5F5A10AE80A}" dt="2018-03-07T04:47:18.489" v="340" actId="6549"/>
          <ac:spMkLst>
            <pc:docMk/>
            <pc:sldMk cId="263099244" sldId="271"/>
            <ac:spMk id="3" creationId="{CFDF1E5A-2DD9-4E98-A0AC-EDE3FC8FF764}"/>
          </ac:spMkLst>
        </pc:spChg>
        <pc:picChg chg="del">
          <ac:chgData name="Marc Goodner" userId="44823501-a560-4f50-ab58-923fb4cfa9ca" providerId="ADAL" clId="{90095D72-6D34-4D13-BC3C-C5F5A10AE80A}" dt="2018-03-07T04:47:24.345" v="341" actId="478"/>
          <ac:picMkLst>
            <pc:docMk/>
            <pc:sldMk cId="263099244" sldId="271"/>
            <ac:picMk id="4" creationId="{00000000-0000-0000-0000-000000000000}"/>
          </ac:picMkLst>
        </pc:picChg>
      </pc:sldChg>
      <pc:sldChg chg="modSp add modTransition">
        <pc:chgData name="Marc Goodner" userId="44823501-a560-4f50-ab58-923fb4cfa9ca" providerId="ADAL" clId="{90095D72-6D34-4D13-BC3C-C5F5A10AE80A}" dt="2018-03-07T05:26:26.431" v="1587" actId="20577"/>
        <pc:sldMkLst>
          <pc:docMk/>
          <pc:sldMk cId="1323072832" sldId="272"/>
        </pc:sldMkLst>
        <pc:spChg chg="mod">
          <ac:chgData name="Marc Goodner" userId="44823501-a560-4f50-ab58-923fb4cfa9ca" providerId="ADAL" clId="{90095D72-6D34-4D13-BC3C-C5F5A10AE80A}" dt="2018-03-07T04:55:21.933" v="468" actId="20577"/>
          <ac:spMkLst>
            <pc:docMk/>
            <pc:sldMk cId="1323072832" sldId="272"/>
            <ac:spMk id="2" creationId="{9CDE7A49-4426-4BF8-BCC8-0829F191CEDB}"/>
          </ac:spMkLst>
        </pc:spChg>
        <pc:spChg chg="mod">
          <ac:chgData name="Marc Goodner" userId="44823501-a560-4f50-ab58-923fb4cfa9ca" providerId="ADAL" clId="{90095D72-6D34-4D13-BC3C-C5F5A10AE80A}" dt="2018-03-07T05:26:26.431" v="1587" actId="20577"/>
          <ac:spMkLst>
            <pc:docMk/>
            <pc:sldMk cId="1323072832" sldId="272"/>
            <ac:spMk id="4" creationId="{00000000-0000-0000-0000-000000000000}"/>
          </ac:spMkLst>
        </pc:spChg>
      </pc:sldChg>
      <pc:sldChg chg="modSp add modTransition">
        <pc:chgData name="Marc Goodner" userId="44823501-a560-4f50-ab58-923fb4cfa9ca" providerId="ADAL" clId="{90095D72-6D34-4D13-BC3C-C5F5A10AE80A}" dt="2018-03-07T05:27:23.037" v="1655" actId="1035"/>
        <pc:sldMkLst>
          <pc:docMk/>
          <pc:sldMk cId="4178109297" sldId="273"/>
        </pc:sldMkLst>
        <pc:spChg chg="mod">
          <ac:chgData name="Marc Goodner" userId="44823501-a560-4f50-ab58-923fb4cfa9ca" providerId="ADAL" clId="{90095D72-6D34-4D13-BC3C-C5F5A10AE80A}" dt="2018-03-07T05:27:11.202" v="1619" actId="1035"/>
          <ac:spMkLst>
            <pc:docMk/>
            <pc:sldMk cId="4178109297" sldId="273"/>
            <ac:spMk id="2" creationId="{E906EFFE-E9EB-4658-A675-075C62B925E4}"/>
          </ac:spMkLst>
        </pc:spChg>
        <pc:spChg chg="mod">
          <ac:chgData name="Marc Goodner" userId="44823501-a560-4f50-ab58-923fb4cfa9ca" providerId="ADAL" clId="{90095D72-6D34-4D13-BC3C-C5F5A10AE80A}" dt="2018-03-07T05:27:11.202" v="1619" actId="1035"/>
          <ac:spMkLst>
            <pc:docMk/>
            <pc:sldMk cId="4178109297" sldId="273"/>
            <ac:spMk id="5" creationId="{00000000-0000-0000-0000-000000000000}"/>
          </ac:spMkLst>
        </pc:spChg>
        <pc:spChg chg="mod">
          <ac:chgData name="Marc Goodner" userId="44823501-a560-4f50-ab58-923fb4cfa9ca" providerId="ADAL" clId="{90095D72-6D34-4D13-BC3C-C5F5A10AE80A}" dt="2018-03-07T04:56:44.784" v="715" actId="1036"/>
          <ac:spMkLst>
            <pc:docMk/>
            <pc:sldMk cId="4178109297" sldId="273"/>
            <ac:spMk id="7" creationId="{CDE158FB-ADBE-4E76-835F-67BEA2788D59}"/>
          </ac:spMkLst>
        </pc:spChg>
        <pc:picChg chg="mod">
          <ac:chgData name="Marc Goodner" userId="44823501-a560-4f50-ab58-923fb4cfa9ca" providerId="ADAL" clId="{90095D72-6D34-4D13-BC3C-C5F5A10AE80A}" dt="2018-03-07T05:27:23.037" v="1655" actId="1035"/>
          <ac:picMkLst>
            <pc:docMk/>
            <pc:sldMk cId="4178109297" sldId="273"/>
            <ac:picMk id="4" creationId="{F06F560F-8D33-4F50-8367-32408B5ED215}"/>
          </ac:picMkLst>
        </pc:picChg>
      </pc:sldChg>
      <pc:sldChg chg="addSp modSp add">
        <pc:chgData name="Marc Goodner" userId="44823501-a560-4f50-ab58-923fb4cfa9ca" providerId="ADAL" clId="{90095D72-6D34-4D13-BC3C-C5F5A10AE80A}" dt="2018-03-07T05:12:40.202" v="1214" actId="20577"/>
        <pc:sldMkLst>
          <pc:docMk/>
          <pc:sldMk cId="3000920474" sldId="274"/>
        </pc:sldMkLst>
        <pc:spChg chg="add mod">
          <ac:chgData name="Marc Goodner" userId="44823501-a560-4f50-ab58-923fb4cfa9ca" providerId="ADAL" clId="{90095D72-6D34-4D13-BC3C-C5F5A10AE80A}" dt="2018-03-07T05:03:33.828" v="756" actId="20577"/>
          <ac:spMkLst>
            <pc:docMk/>
            <pc:sldMk cId="3000920474" sldId="274"/>
            <ac:spMk id="2" creationId="{7B03ADB0-06D2-4D6B-AFF9-DE4D09E9FE29}"/>
          </ac:spMkLst>
        </pc:spChg>
        <pc:spChg chg="add mod">
          <ac:chgData name="Marc Goodner" userId="44823501-a560-4f50-ab58-923fb4cfa9ca" providerId="ADAL" clId="{90095D72-6D34-4D13-BC3C-C5F5A10AE80A}" dt="2018-03-07T05:12:40.202" v="1214" actId="20577"/>
          <ac:spMkLst>
            <pc:docMk/>
            <pc:sldMk cId="3000920474" sldId="274"/>
            <ac:spMk id="3" creationId="{7518403A-B3E9-4CED-8618-C755172D1E5E}"/>
          </ac:spMkLst>
        </pc:spChg>
      </pc:sldChg>
      <pc:sldChg chg="addSp modSp add ord">
        <pc:chgData name="Marc Goodner" userId="44823501-a560-4f50-ab58-923fb4cfa9ca" providerId="ADAL" clId="{90095D72-6D34-4D13-BC3C-C5F5A10AE80A}" dt="2018-03-07T18:34:53.478" v="2818" actId="20577"/>
        <pc:sldMkLst>
          <pc:docMk/>
          <pc:sldMk cId="2831584236" sldId="275"/>
        </pc:sldMkLst>
        <pc:spChg chg="add mod">
          <ac:chgData name="Marc Goodner" userId="44823501-a560-4f50-ab58-923fb4cfa9ca" providerId="ADAL" clId="{90095D72-6D34-4D13-BC3C-C5F5A10AE80A}" dt="2018-03-07T05:32:10.994" v="1814" actId="20577"/>
          <ac:spMkLst>
            <pc:docMk/>
            <pc:sldMk cId="2831584236" sldId="275"/>
            <ac:spMk id="2" creationId="{6C3A7101-228F-4AC2-B8F8-E6F5BD2BD47C}"/>
          </ac:spMkLst>
        </pc:spChg>
        <pc:spChg chg="add mod">
          <ac:chgData name="Marc Goodner" userId="44823501-a560-4f50-ab58-923fb4cfa9ca" providerId="ADAL" clId="{90095D72-6D34-4D13-BC3C-C5F5A10AE80A}" dt="2018-03-07T18:34:53.478" v="2818" actId="20577"/>
          <ac:spMkLst>
            <pc:docMk/>
            <pc:sldMk cId="2831584236" sldId="275"/>
            <ac:spMk id="3" creationId="{1E1C5777-DACB-411D-BC0B-7937B0F74060}"/>
          </ac:spMkLst>
        </pc:spChg>
      </pc:sldChg>
      <pc:sldChg chg="add modTransition">
        <pc:chgData name="Marc Goodner" userId="44823501-a560-4f50-ab58-923fb4cfa9ca" providerId="ADAL" clId="{90095D72-6D34-4D13-BC3C-C5F5A10AE80A}" dt="2018-03-07T05:14:01.434" v="1218" actId="20577"/>
        <pc:sldMkLst>
          <pc:docMk/>
          <pc:sldMk cId="831254540" sldId="276"/>
        </pc:sldMkLst>
      </pc:sldChg>
      <pc:sldChg chg="modSp add modTransition">
        <pc:chgData name="Marc Goodner" userId="44823501-a560-4f50-ab58-923fb4cfa9ca" providerId="ADAL" clId="{90095D72-6D34-4D13-BC3C-C5F5A10AE80A}" dt="2018-03-07T05:17:17.547" v="1258" actId="14861"/>
        <pc:sldMkLst>
          <pc:docMk/>
          <pc:sldMk cId="4061705485" sldId="277"/>
        </pc:sldMkLst>
        <pc:spChg chg="mod">
          <ac:chgData name="Marc Goodner" userId="44823501-a560-4f50-ab58-923fb4cfa9ca" providerId="ADAL" clId="{90095D72-6D34-4D13-BC3C-C5F5A10AE80A}" dt="2018-03-07T05:16:06.612" v="1227" actId="14100"/>
          <ac:spMkLst>
            <pc:docMk/>
            <pc:sldMk cId="4061705485" sldId="277"/>
            <ac:spMk id="2" creationId="{9957573A-E140-4FC6-A732-D6E5799A38BD}"/>
          </ac:spMkLst>
        </pc:spChg>
        <pc:spChg chg="mod">
          <ac:chgData name="Marc Goodner" userId="44823501-a560-4f50-ab58-923fb4cfa9ca" providerId="ADAL" clId="{90095D72-6D34-4D13-BC3C-C5F5A10AE80A}" dt="2018-03-07T05:16:36.456" v="1250" actId="14100"/>
          <ac:spMkLst>
            <pc:docMk/>
            <pc:sldMk cId="4061705485" sldId="277"/>
            <ac:spMk id="3" creationId="{4F8F8871-9F8C-4B58-BD6D-510FEC72A293}"/>
          </ac:spMkLst>
        </pc:spChg>
        <pc:picChg chg="mod">
          <ac:chgData name="Marc Goodner" userId="44823501-a560-4f50-ab58-923fb4cfa9ca" providerId="ADAL" clId="{90095D72-6D34-4D13-BC3C-C5F5A10AE80A}" dt="2018-03-07T05:17:17.547" v="1258" actId="14861"/>
          <ac:picMkLst>
            <pc:docMk/>
            <pc:sldMk cId="4061705485" sldId="277"/>
            <ac:picMk id="4" creationId="{6D24EA19-F670-4998-89C9-28C2B7ECDF2C}"/>
          </ac:picMkLst>
        </pc:picChg>
      </pc:sldChg>
      <pc:sldChg chg="addSp modSp add">
        <pc:chgData name="Marc Goodner" userId="44823501-a560-4f50-ab58-923fb4cfa9ca" providerId="ADAL" clId="{90095D72-6D34-4D13-BC3C-C5F5A10AE80A}" dt="2018-03-07T05:45:29.135" v="2787" actId="20577"/>
        <pc:sldMkLst>
          <pc:docMk/>
          <pc:sldMk cId="2800457633" sldId="278"/>
        </pc:sldMkLst>
        <pc:spChg chg="add mod">
          <ac:chgData name="Marc Goodner" userId="44823501-a560-4f50-ab58-923fb4cfa9ca" providerId="ADAL" clId="{90095D72-6D34-4D13-BC3C-C5F5A10AE80A}" dt="2018-03-07T05:20:37.965" v="1387" actId="20577"/>
          <ac:spMkLst>
            <pc:docMk/>
            <pc:sldMk cId="2800457633" sldId="278"/>
            <ac:spMk id="2" creationId="{D272323E-78FF-4221-9A63-97F7AA683119}"/>
          </ac:spMkLst>
        </pc:spChg>
        <pc:spChg chg="add mod">
          <ac:chgData name="Marc Goodner" userId="44823501-a560-4f50-ab58-923fb4cfa9ca" providerId="ADAL" clId="{90095D72-6D34-4D13-BC3C-C5F5A10AE80A}" dt="2018-03-07T05:45:29.135" v="2787" actId="20577"/>
          <ac:spMkLst>
            <pc:docMk/>
            <pc:sldMk cId="2800457633" sldId="278"/>
            <ac:spMk id="3" creationId="{6137AC72-7C4B-4D43-9E4D-FC1AA73449FA}"/>
          </ac:spMkLst>
        </pc:spChg>
      </pc:sldChg>
      <pc:sldChg chg="addSp delSp modSp add ord">
        <pc:chgData name="Marc Goodner" userId="44823501-a560-4f50-ab58-923fb4cfa9ca" providerId="ADAL" clId="{90095D72-6D34-4D13-BC3C-C5F5A10AE80A}" dt="2018-03-07T05:22:31.230" v="1459" actId="20577"/>
        <pc:sldMkLst>
          <pc:docMk/>
          <pc:sldMk cId="824551737" sldId="279"/>
        </pc:sldMkLst>
        <pc:spChg chg="add del mod">
          <ac:chgData name="Marc Goodner" userId="44823501-a560-4f50-ab58-923fb4cfa9ca" providerId="ADAL" clId="{90095D72-6D34-4D13-BC3C-C5F5A10AE80A}" dt="2018-03-07T05:21:49.925" v="1426" actId="20577"/>
          <ac:spMkLst>
            <pc:docMk/>
            <pc:sldMk cId="824551737" sldId="279"/>
            <ac:spMk id="2" creationId="{ED415BC3-E4B0-404A-A3BE-74D6830A690C}"/>
          </ac:spMkLst>
        </pc:spChg>
        <pc:spChg chg="add del mod">
          <ac:chgData name="Marc Goodner" userId="44823501-a560-4f50-ab58-923fb4cfa9ca" providerId="ADAL" clId="{90095D72-6D34-4D13-BC3C-C5F5A10AE80A}" dt="2018-03-07T05:21:49.925" v="1426" actId="20577"/>
          <ac:spMkLst>
            <pc:docMk/>
            <pc:sldMk cId="824551737" sldId="279"/>
            <ac:spMk id="3" creationId="{B9CB59F1-3DBD-4805-84A7-D0C3070F228E}"/>
          </ac:spMkLst>
        </pc:spChg>
        <pc:spChg chg="add mod">
          <ac:chgData name="Marc Goodner" userId="44823501-a560-4f50-ab58-923fb4cfa9ca" providerId="ADAL" clId="{90095D72-6D34-4D13-BC3C-C5F5A10AE80A}" dt="2018-03-07T05:22:02.458" v="1458" actId="20577"/>
          <ac:spMkLst>
            <pc:docMk/>
            <pc:sldMk cId="824551737" sldId="279"/>
            <ac:spMk id="4" creationId="{241F4697-70FE-44FF-AE53-DC807B4D9860}"/>
          </ac:spMkLst>
        </pc:spChg>
        <pc:spChg chg="add mod">
          <ac:chgData name="Marc Goodner" userId="44823501-a560-4f50-ab58-923fb4cfa9ca" providerId="ADAL" clId="{90095D72-6D34-4D13-BC3C-C5F5A10AE80A}" dt="2018-03-07T05:21:49.925" v="1426" actId="20577"/>
          <ac:spMkLst>
            <pc:docMk/>
            <pc:sldMk cId="824551737" sldId="279"/>
            <ac:spMk id="5" creationId="{34E445A5-801C-41BA-84DB-9420DD4576E9}"/>
          </ac:spMkLst>
        </pc:spChg>
      </pc:sldChg>
      <pc:sldChg chg="addSp delSp modSp add">
        <pc:chgData name="Marc Goodner" userId="44823501-a560-4f50-ab58-923fb4cfa9ca" providerId="ADAL" clId="{90095D72-6D34-4D13-BC3C-C5F5A10AE80A}" dt="2018-03-07T05:28:24.232" v="1674" actId="20577"/>
        <pc:sldMkLst>
          <pc:docMk/>
          <pc:sldMk cId="17377025" sldId="280"/>
        </pc:sldMkLst>
        <pc:spChg chg="add mod">
          <ac:chgData name="Marc Goodner" userId="44823501-a560-4f50-ab58-923fb4cfa9ca" providerId="ADAL" clId="{90095D72-6D34-4D13-BC3C-C5F5A10AE80A}" dt="2018-03-07T05:23:47.236" v="1551" actId="20577"/>
          <ac:spMkLst>
            <pc:docMk/>
            <pc:sldMk cId="17377025" sldId="280"/>
            <ac:spMk id="2" creationId="{341F278F-0EF3-461B-A843-5BF157E80293}"/>
          </ac:spMkLst>
        </pc:spChg>
        <pc:spChg chg="mod">
          <ac:chgData name="Marc Goodner" userId="44823501-a560-4f50-ab58-923fb4cfa9ca" providerId="ADAL" clId="{90095D72-6D34-4D13-BC3C-C5F5A10AE80A}" dt="2018-03-07T05:28:24.232" v="1674" actId="20577"/>
          <ac:spMkLst>
            <pc:docMk/>
            <pc:sldMk cId="17377025" sldId="280"/>
            <ac:spMk id="4" creationId="{241F4697-70FE-44FF-AE53-DC807B4D9860}"/>
          </ac:spMkLst>
        </pc:spChg>
        <pc:spChg chg="del">
          <ac:chgData name="Marc Goodner" userId="44823501-a560-4f50-ab58-923fb4cfa9ca" providerId="ADAL" clId="{90095D72-6D34-4D13-BC3C-C5F5A10AE80A}" dt="2018-03-07T05:22:44.777" v="1461" actId="20577"/>
          <ac:spMkLst>
            <pc:docMk/>
            <pc:sldMk cId="17377025" sldId="280"/>
            <ac:spMk id="5" creationId="{34E445A5-801C-41BA-84DB-9420DD4576E9}"/>
          </ac:spMkLst>
        </pc:spChg>
      </pc:sldChg>
      <pc:sldChg chg="modSp add modTransition">
        <pc:chgData name="Marc Goodner" userId="44823501-a560-4f50-ab58-923fb4cfa9ca" providerId="ADAL" clId="{90095D72-6D34-4D13-BC3C-C5F5A10AE80A}" dt="2018-03-07T05:25:52.555" v="1560" actId="12"/>
        <pc:sldMkLst>
          <pc:docMk/>
          <pc:sldMk cId="498266619" sldId="281"/>
        </pc:sldMkLst>
        <pc:spChg chg="mod">
          <ac:chgData name="Marc Goodner" userId="44823501-a560-4f50-ab58-923fb4cfa9ca" providerId="ADAL" clId="{90095D72-6D34-4D13-BC3C-C5F5A10AE80A}" dt="2018-03-07T05:25:52.555" v="1560" actId="12"/>
          <ac:spMkLst>
            <pc:docMk/>
            <pc:sldMk cId="498266619" sldId="281"/>
            <ac:spMk id="4" creationId="{2AECF0E5-19A6-45BB-8900-4016B4F51637}"/>
          </ac:spMkLst>
        </pc:spChg>
      </pc:sldChg>
      <pc:sldChg chg="modSp add">
        <pc:chgData name="Marc Goodner" userId="44823501-a560-4f50-ab58-923fb4cfa9ca" providerId="ADAL" clId="{90095D72-6D34-4D13-BC3C-C5F5A10AE80A}" dt="2018-03-07T05:43:30.090" v="2716" actId="20577"/>
        <pc:sldMkLst>
          <pc:docMk/>
          <pc:sldMk cId="2819276684" sldId="282"/>
        </pc:sldMkLst>
        <pc:spChg chg="mod">
          <ac:chgData name="Marc Goodner" userId="44823501-a560-4f50-ab58-923fb4cfa9ca" providerId="ADAL" clId="{90095D72-6D34-4D13-BC3C-C5F5A10AE80A}" dt="2018-03-07T05:43:30.090" v="2716" actId="20577"/>
          <ac:spMkLst>
            <pc:docMk/>
            <pc:sldMk cId="2819276684" sldId="282"/>
            <ac:spMk id="2" creationId="{2A2B6C6C-F79C-4499-B988-81B7080AAF7A}"/>
          </ac:spMkLst>
        </pc:spChg>
      </pc:sldChg>
      <pc:sldMasterChg chg="delSldLayout">
        <pc:chgData name="Marc Goodner" userId="44823501-a560-4f50-ab58-923fb4cfa9ca" providerId="ADAL" clId="{90095D72-6D34-4D13-BC3C-C5F5A10AE80A}" dt="2018-03-07T04:31:45.288" v="146" actId="2696"/>
        <pc:sldMasterMkLst>
          <pc:docMk/>
          <pc:sldMasterMk cId="1804289383" sldId="2147483648"/>
        </pc:sldMasterMkLst>
        <pc:sldLayoutChg chg="del">
          <pc:chgData name="Marc Goodner" userId="44823501-a560-4f50-ab58-923fb4cfa9ca" providerId="ADAL" clId="{90095D72-6D34-4D13-BC3C-C5F5A10AE80A}" dt="2018-03-07T04:31:45.288" v="146" actId="2696"/>
          <pc:sldLayoutMkLst>
            <pc:docMk/>
            <pc:sldMasterMk cId="1804289383" sldId="2147483648"/>
            <pc:sldLayoutMk cId="4112804435" sldId="2147483663"/>
          </pc:sldLayoutMkLst>
        </pc:sldLayoutChg>
      </pc:sldMasterChg>
      <pc:sldMasterChg chg="delSldLayout">
        <pc:chgData name="Marc Goodner" userId="44823501-a560-4f50-ab58-923fb4cfa9ca" providerId="ADAL" clId="{90095D72-6D34-4D13-BC3C-C5F5A10AE80A}" dt="2018-03-07T04:34:15.517" v="178" actId="2696"/>
        <pc:sldMasterMkLst>
          <pc:docMk/>
          <pc:sldMasterMk cId="1469834481" sldId="2147483651"/>
        </pc:sldMasterMkLst>
        <pc:sldLayoutChg chg="del">
          <pc:chgData name="Marc Goodner" userId="44823501-a560-4f50-ab58-923fb4cfa9ca" providerId="ADAL" clId="{90095D72-6D34-4D13-BC3C-C5F5A10AE80A}" dt="2018-03-07T04:34:15.517" v="178" actId="2696"/>
          <pc:sldLayoutMkLst>
            <pc:docMk/>
            <pc:sldMasterMk cId="1469834481" sldId="2147483651"/>
            <pc:sldLayoutMk cId="1242280224" sldId="2147483655"/>
          </pc:sldLayoutMkLst>
        </pc:sldLayoutChg>
      </pc:sldMasterChg>
      <pc:sldMasterChg chg="addSp delSp modSp delSldLayout modSldLayout">
        <pc:chgData name="Marc Goodner" userId="44823501-a560-4f50-ab58-923fb4cfa9ca" providerId="ADAL" clId="{90095D72-6D34-4D13-BC3C-C5F5A10AE80A}" dt="2018-03-07T04:33:14.164" v="162" actId="478"/>
        <pc:sldMasterMkLst>
          <pc:docMk/>
          <pc:sldMasterMk cId="2089669062" sldId="2147483656"/>
        </pc:sldMasterMkLst>
        <pc:spChg chg="add mod">
          <ac:chgData name="Marc Goodner" userId="44823501-a560-4f50-ab58-923fb4cfa9ca" providerId="ADAL" clId="{90095D72-6D34-4D13-BC3C-C5F5A10AE80A}" dt="2018-03-07T04:30:20.915" v="138" actId="478"/>
          <ac:spMkLst>
            <pc:docMk/>
            <pc:sldMasterMk cId="2089669062" sldId="2147483656"/>
            <ac:spMk id="2" creationId="{E219B4CB-18A9-48A3-909F-E3B8577A70C5}"/>
          </ac:spMkLst>
        </pc:spChg>
        <pc:spChg chg="add mod">
          <ac:chgData name="Marc Goodner" userId="44823501-a560-4f50-ab58-923fb4cfa9ca" providerId="ADAL" clId="{90095D72-6D34-4D13-BC3C-C5F5A10AE80A}" dt="2018-03-07T04:30:20.915" v="138" actId="478"/>
          <ac:spMkLst>
            <pc:docMk/>
            <pc:sldMasterMk cId="2089669062" sldId="2147483656"/>
            <ac:spMk id="3" creationId="{9F230C8A-1A03-4B4E-9A5C-36037215574F}"/>
          </ac:spMkLst>
        </pc:spChg>
        <pc:spChg chg="add del mod">
          <ac:chgData name="Marc Goodner" userId="44823501-a560-4f50-ab58-923fb4cfa9ca" providerId="ADAL" clId="{90095D72-6D34-4D13-BC3C-C5F5A10AE80A}" dt="2018-03-07T04:32:42.149" v="151" actId="478"/>
          <ac:spMkLst>
            <pc:docMk/>
            <pc:sldMasterMk cId="2089669062" sldId="2147483656"/>
            <ac:spMk id="4" creationId="{C38F1F28-2780-4131-B9EA-6152E282178B}"/>
          </ac:spMkLst>
        </pc:spChg>
        <pc:spChg chg="add del mod">
          <ac:chgData name="Marc Goodner" userId="44823501-a560-4f50-ab58-923fb4cfa9ca" providerId="ADAL" clId="{90095D72-6D34-4D13-BC3C-C5F5A10AE80A}" dt="2018-03-07T04:32:46.780" v="152" actId="478"/>
          <ac:spMkLst>
            <pc:docMk/>
            <pc:sldMasterMk cId="2089669062" sldId="2147483656"/>
            <ac:spMk id="5" creationId="{2A383ABE-5B55-47A6-BA63-9DF8AC308EA5}"/>
          </ac:spMkLst>
        </pc:spChg>
        <pc:spChg chg="add del mod">
          <ac:chgData name="Marc Goodner" userId="44823501-a560-4f50-ab58-923fb4cfa9ca" providerId="ADAL" clId="{90095D72-6D34-4D13-BC3C-C5F5A10AE80A}" dt="2018-03-07T04:32:47.996" v="153" actId="478"/>
          <ac:spMkLst>
            <pc:docMk/>
            <pc:sldMasterMk cId="2089669062" sldId="2147483656"/>
            <ac:spMk id="6" creationId="{96D950EA-B731-4B4A-9AA6-3398AAD30C5B}"/>
          </ac:spMkLst>
        </pc:spChg>
        <pc:sldLayoutChg chg="del">
          <pc:chgData name="Marc Goodner" userId="44823501-a560-4f50-ab58-923fb4cfa9ca" providerId="ADAL" clId="{90095D72-6D34-4D13-BC3C-C5F5A10AE80A}" dt="2018-03-07T04:31:00.262" v="144" actId="2696"/>
          <pc:sldLayoutMkLst>
            <pc:docMk/>
            <pc:sldMasterMk cId="2089669062" sldId="2147483656"/>
            <pc:sldLayoutMk cId="3713041507" sldId="2147483657"/>
          </pc:sldLayoutMkLst>
        </pc:sldLayoutChg>
        <pc:sldLayoutChg chg="delSp">
          <pc:chgData name="Marc Goodner" userId="44823501-a560-4f50-ab58-923fb4cfa9ca" providerId="ADAL" clId="{90095D72-6D34-4D13-BC3C-C5F5A10AE80A}" dt="2018-03-07T04:32:56.558" v="156" actId="478"/>
          <pc:sldLayoutMkLst>
            <pc:docMk/>
            <pc:sldMasterMk cId="2089669062" sldId="2147483656"/>
            <pc:sldLayoutMk cId="415289189" sldId="2147483658"/>
          </pc:sldLayoutMkLst>
          <pc:spChg chg="del">
            <ac:chgData name="Marc Goodner" userId="44823501-a560-4f50-ab58-923fb4cfa9ca" providerId="ADAL" clId="{90095D72-6D34-4D13-BC3C-C5F5A10AE80A}" dt="2018-03-07T04:32:50.975" v="154" actId="478"/>
            <ac:spMkLst>
              <pc:docMk/>
              <pc:sldMasterMk cId="2089669062" sldId="2147483656"/>
              <pc:sldLayoutMk cId="415289189" sldId="2147483658"/>
              <ac:spMk id="4" creationId="{855A211D-9826-4D67-84B5-BA5A0B2D395E}"/>
            </ac:spMkLst>
          </pc:spChg>
          <pc:spChg chg="del">
            <ac:chgData name="Marc Goodner" userId="44823501-a560-4f50-ab58-923fb4cfa9ca" providerId="ADAL" clId="{90095D72-6D34-4D13-BC3C-C5F5A10AE80A}" dt="2018-03-07T04:32:54.894" v="155" actId="478"/>
            <ac:spMkLst>
              <pc:docMk/>
              <pc:sldMasterMk cId="2089669062" sldId="2147483656"/>
              <pc:sldLayoutMk cId="415289189" sldId="2147483658"/>
              <ac:spMk id="5" creationId="{D5AD9994-3626-47ED-B2A9-3BF43C198EAD}"/>
            </ac:spMkLst>
          </pc:spChg>
          <pc:spChg chg="del">
            <ac:chgData name="Marc Goodner" userId="44823501-a560-4f50-ab58-923fb4cfa9ca" providerId="ADAL" clId="{90095D72-6D34-4D13-BC3C-C5F5A10AE80A}" dt="2018-03-07T04:32:56.558" v="156" actId="478"/>
            <ac:spMkLst>
              <pc:docMk/>
              <pc:sldMasterMk cId="2089669062" sldId="2147483656"/>
              <pc:sldLayoutMk cId="415289189" sldId="2147483658"/>
              <ac:spMk id="6" creationId="{70D996D5-F094-45E7-8B50-7EA0DAF8C867}"/>
            </ac:spMkLst>
          </pc:spChg>
        </pc:sldLayoutChg>
        <pc:sldLayoutChg chg="delSp modSp">
          <pc:chgData name="Marc Goodner" userId="44823501-a560-4f50-ab58-923fb4cfa9ca" providerId="ADAL" clId="{90095D72-6D34-4D13-BC3C-C5F5A10AE80A}" dt="2018-03-07T04:32:10.853" v="150" actId="478"/>
          <pc:sldLayoutMkLst>
            <pc:docMk/>
            <pc:sldMasterMk cId="2089669062" sldId="2147483656"/>
            <pc:sldLayoutMk cId="2891763596" sldId="2147483659"/>
          </pc:sldLayoutMkLst>
          <pc:spChg chg="del mod">
            <ac:chgData name="Marc Goodner" userId="44823501-a560-4f50-ab58-923fb4cfa9ca" providerId="ADAL" clId="{90095D72-6D34-4D13-BC3C-C5F5A10AE80A}" dt="2018-03-07T04:32:06.986" v="148" actId="478"/>
            <ac:spMkLst>
              <pc:docMk/>
              <pc:sldMasterMk cId="2089669062" sldId="2147483656"/>
              <pc:sldLayoutMk cId="2891763596" sldId="2147483659"/>
              <ac:spMk id="4" creationId="{53BF2F90-5EAC-4919-AD26-7E81C5BBEF3B}"/>
            </ac:spMkLst>
          </pc:spChg>
          <pc:spChg chg="del mod">
            <ac:chgData name="Marc Goodner" userId="44823501-a560-4f50-ab58-923fb4cfa9ca" providerId="ADAL" clId="{90095D72-6D34-4D13-BC3C-C5F5A10AE80A}" dt="2018-03-07T04:32:09.227" v="149" actId="478"/>
            <ac:spMkLst>
              <pc:docMk/>
              <pc:sldMasterMk cId="2089669062" sldId="2147483656"/>
              <pc:sldLayoutMk cId="2891763596" sldId="2147483659"/>
              <ac:spMk id="5" creationId="{32413D89-DF1B-4367-A626-61B7DD102CEC}"/>
            </ac:spMkLst>
          </pc:spChg>
          <pc:spChg chg="del mod">
            <ac:chgData name="Marc Goodner" userId="44823501-a560-4f50-ab58-923fb4cfa9ca" providerId="ADAL" clId="{90095D72-6D34-4D13-BC3C-C5F5A10AE80A}" dt="2018-03-07T04:32:10.853" v="150" actId="478"/>
            <ac:spMkLst>
              <pc:docMk/>
              <pc:sldMasterMk cId="2089669062" sldId="2147483656"/>
              <pc:sldLayoutMk cId="2891763596" sldId="2147483659"/>
              <ac:spMk id="6" creationId="{96DB2112-70F3-4CD7-A1DA-C482B4932729}"/>
            </ac:spMkLst>
          </pc:spChg>
        </pc:sldLayoutChg>
        <pc:sldLayoutChg chg="delSp">
          <pc:chgData name="Marc Goodner" userId="44823501-a560-4f50-ab58-923fb4cfa9ca" providerId="ADAL" clId="{90095D72-6D34-4D13-BC3C-C5F5A10AE80A}" dt="2018-03-07T04:33:05.615" v="159" actId="478"/>
          <pc:sldLayoutMkLst>
            <pc:docMk/>
            <pc:sldMasterMk cId="2089669062" sldId="2147483656"/>
            <pc:sldLayoutMk cId="2822612632" sldId="2147483660"/>
          </pc:sldLayoutMkLst>
          <pc:spChg chg="del">
            <ac:chgData name="Marc Goodner" userId="44823501-a560-4f50-ab58-923fb4cfa9ca" providerId="ADAL" clId="{90095D72-6D34-4D13-BC3C-C5F5A10AE80A}" dt="2018-03-07T04:33:00.431" v="157" actId="478"/>
            <ac:spMkLst>
              <pc:docMk/>
              <pc:sldMasterMk cId="2089669062" sldId="2147483656"/>
              <pc:sldLayoutMk cId="2822612632" sldId="2147483660"/>
              <ac:spMk id="5" creationId="{B7E22F9D-142B-4F61-BB18-E3B030115ACA}"/>
            </ac:spMkLst>
          </pc:spChg>
          <pc:spChg chg="del">
            <ac:chgData name="Marc Goodner" userId="44823501-a560-4f50-ab58-923fb4cfa9ca" providerId="ADAL" clId="{90095D72-6D34-4D13-BC3C-C5F5A10AE80A}" dt="2018-03-07T04:33:03.731" v="158" actId="478"/>
            <ac:spMkLst>
              <pc:docMk/>
              <pc:sldMasterMk cId="2089669062" sldId="2147483656"/>
              <pc:sldLayoutMk cId="2822612632" sldId="2147483660"/>
              <ac:spMk id="6" creationId="{FE1644A7-A040-4CEA-B659-611A3792D99B}"/>
            </ac:spMkLst>
          </pc:spChg>
          <pc:spChg chg="del">
            <ac:chgData name="Marc Goodner" userId="44823501-a560-4f50-ab58-923fb4cfa9ca" providerId="ADAL" clId="{90095D72-6D34-4D13-BC3C-C5F5A10AE80A}" dt="2018-03-07T04:33:05.615" v="159" actId="478"/>
            <ac:spMkLst>
              <pc:docMk/>
              <pc:sldMasterMk cId="2089669062" sldId="2147483656"/>
              <pc:sldLayoutMk cId="2822612632" sldId="2147483660"/>
              <ac:spMk id="7" creationId="{1387F98D-8E70-4FA1-BE4E-B0322EF46EB7}"/>
            </ac:spMkLst>
          </pc:spChg>
        </pc:sldLayoutChg>
        <pc:sldLayoutChg chg="del">
          <pc:chgData name="Marc Goodner" userId="44823501-a560-4f50-ab58-923fb4cfa9ca" providerId="ADAL" clId="{90095D72-6D34-4D13-BC3C-C5F5A10AE80A}" dt="2018-03-07T04:31:30.349" v="145" actId="2696"/>
          <pc:sldLayoutMkLst>
            <pc:docMk/>
            <pc:sldMasterMk cId="2089669062" sldId="2147483656"/>
            <pc:sldLayoutMk cId="2378998077" sldId="2147483661"/>
          </pc:sldLayoutMkLst>
        </pc:sldLayoutChg>
        <pc:sldLayoutChg chg="delSp">
          <pc:chgData name="Marc Goodner" userId="44823501-a560-4f50-ab58-923fb4cfa9ca" providerId="ADAL" clId="{90095D72-6D34-4D13-BC3C-C5F5A10AE80A}" dt="2018-03-07T04:33:14.164" v="162" actId="478"/>
          <pc:sldLayoutMkLst>
            <pc:docMk/>
            <pc:sldMasterMk cId="2089669062" sldId="2147483656"/>
            <pc:sldLayoutMk cId="568766150" sldId="2147483662"/>
          </pc:sldLayoutMkLst>
          <pc:spChg chg="del">
            <ac:chgData name="Marc Goodner" userId="44823501-a560-4f50-ab58-923fb4cfa9ca" providerId="ADAL" clId="{90095D72-6D34-4D13-BC3C-C5F5A10AE80A}" dt="2018-03-07T04:33:11.034" v="160" actId="478"/>
            <ac:spMkLst>
              <pc:docMk/>
              <pc:sldMasterMk cId="2089669062" sldId="2147483656"/>
              <pc:sldLayoutMk cId="568766150" sldId="2147483662"/>
              <ac:spMk id="3" creationId="{43F8F3DC-E2B1-41CB-B579-F7A0F201ABAD}"/>
            </ac:spMkLst>
          </pc:spChg>
          <pc:spChg chg="del">
            <ac:chgData name="Marc Goodner" userId="44823501-a560-4f50-ab58-923fb4cfa9ca" providerId="ADAL" clId="{90095D72-6D34-4D13-BC3C-C5F5A10AE80A}" dt="2018-03-07T04:33:12.366" v="161" actId="478"/>
            <ac:spMkLst>
              <pc:docMk/>
              <pc:sldMasterMk cId="2089669062" sldId="2147483656"/>
              <pc:sldLayoutMk cId="568766150" sldId="2147483662"/>
              <ac:spMk id="4" creationId="{9A11C8C4-2FCB-42F8-BE31-EFEA87A95A40}"/>
            </ac:spMkLst>
          </pc:spChg>
          <pc:spChg chg="del">
            <ac:chgData name="Marc Goodner" userId="44823501-a560-4f50-ab58-923fb4cfa9ca" providerId="ADAL" clId="{90095D72-6D34-4D13-BC3C-C5F5A10AE80A}" dt="2018-03-07T04:33:14.164" v="162" actId="478"/>
            <ac:spMkLst>
              <pc:docMk/>
              <pc:sldMasterMk cId="2089669062" sldId="2147483656"/>
              <pc:sldLayoutMk cId="568766150" sldId="2147483662"/>
              <ac:spMk id="5" creationId="{CF2359D6-9162-44D8-BF10-A289FD38AF29}"/>
            </ac:spMkLst>
          </pc:spChg>
        </pc:sldLayoutChg>
        <pc:sldLayoutChg chg="del">
          <pc:chgData name="Marc Goodner" userId="44823501-a560-4f50-ab58-923fb4cfa9ca" providerId="ADAL" clId="{90095D72-6D34-4D13-BC3C-C5F5A10AE80A}" dt="2018-03-07T04:30:43.748" v="143" actId="2696"/>
          <pc:sldLayoutMkLst>
            <pc:docMk/>
            <pc:sldMasterMk cId="2089669062" sldId="2147483656"/>
            <pc:sldLayoutMk cId="1226828284" sldId="2147483663"/>
          </pc:sldLayoutMkLst>
        </pc:sldLayoutChg>
        <pc:sldLayoutChg chg="del">
          <pc:chgData name="Marc Goodner" userId="44823501-a560-4f50-ab58-923fb4cfa9ca" providerId="ADAL" clId="{90095D72-6D34-4D13-BC3C-C5F5A10AE80A}" dt="2018-03-07T04:30:39.610" v="142" actId="2696"/>
          <pc:sldLayoutMkLst>
            <pc:docMk/>
            <pc:sldMasterMk cId="2089669062" sldId="2147483656"/>
            <pc:sldLayoutMk cId="2591522535" sldId="2147483664"/>
          </pc:sldLayoutMkLst>
        </pc:sldLayoutChg>
        <pc:sldLayoutChg chg="del">
          <pc:chgData name="Marc Goodner" userId="44823501-a560-4f50-ab58-923fb4cfa9ca" providerId="ADAL" clId="{90095D72-6D34-4D13-BC3C-C5F5A10AE80A}" dt="2018-03-07T04:30:36.873" v="141" actId="2696"/>
          <pc:sldLayoutMkLst>
            <pc:docMk/>
            <pc:sldMasterMk cId="2089669062" sldId="2147483656"/>
            <pc:sldLayoutMk cId="1372051418" sldId="2147483665"/>
          </pc:sldLayoutMkLst>
        </pc:sldLayoutChg>
        <pc:sldLayoutChg chg="del">
          <pc:chgData name="Marc Goodner" userId="44823501-a560-4f50-ab58-923fb4cfa9ca" providerId="ADAL" clId="{90095D72-6D34-4D13-BC3C-C5F5A10AE80A}" dt="2018-03-07T04:30:34.798" v="140" actId="2696"/>
          <pc:sldLayoutMkLst>
            <pc:docMk/>
            <pc:sldMasterMk cId="2089669062" sldId="2147483656"/>
            <pc:sldLayoutMk cId="2233144092" sldId="2147483666"/>
          </pc:sldLayoutMkLst>
        </pc:sldLayoutChg>
        <pc:sldLayoutChg chg="del">
          <pc:chgData name="Marc Goodner" userId="44823501-a560-4f50-ab58-923fb4cfa9ca" providerId="ADAL" clId="{90095D72-6D34-4D13-BC3C-C5F5A10AE80A}" dt="2018-03-07T04:30:32" v="139" actId="2696"/>
          <pc:sldLayoutMkLst>
            <pc:docMk/>
            <pc:sldMasterMk cId="2089669062" sldId="2147483656"/>
            <pc:sldLayoutMk cId="839426698" sldId="214748366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094C8-6BAA-0D43-B5FB-46B347CDD169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15E97-0E24-C94E-BE3A-D7DAEF4B4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854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5200A-05F0-4AEB-AC5F-59195B43CC82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69FC0-0DCC-4337-965F-C88BA577E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693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69FC0-0DCC-4337-965F-C88BA577ED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5384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69FC0-0DCC-4337-965F-C88BA577ED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351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69FC0-0DCC-4337-965F-C88BA577ED9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670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69FC0-0DCC-4337-965F-C88BA577ED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7158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69FC0-0DCC-4337-965F-C88BA577ED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731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69FC0-0DCC-4337-965F-C88BA577ED9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8914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3/13/2018 9:44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594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69FC0-0DCC-4337-965F-C88BA577ED9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9659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69FC0-0DCC-4337-965F-C88BA577ED9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638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69FC0-0DCC-4337-965F-C88BA577ED9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3697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3/13/2018 9:44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77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DB9D2-934E-4525-94E8-8C14A8B855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453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3/13/2018 9:44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415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16DBA-4B72-4465-ACC2-C138576C129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8591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16DBA-4B72-4465-ACC2-C138576C129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9930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69FC0-0DCC-4337-965F-C88BA577ED9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783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69FC0-0DCC-4337-965F-C88BA577ED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49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023FD8-DFC8-4184-B37A-2CEB6C667D2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758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69FC0-0DCC-4337-965F-C88BA577ED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330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11F48-F7AF-4EAB-9C37-58235E72140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43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DB9D2-934E-4525-94E8-8C14A8B855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845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3/13/2018 9:44 PM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3576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88502">
              <a:lnSpc>
                <a:spcPct val="100000"/>
              </a:lnSpc>
              <a:spcAft>
                <a:spcPts val="0"/>
              </a:spcAft>
              <a:defRPr/>
            </a:pPr>
            <a:r>
              <a:rPr lang="en-US" sz="1400"/>
              <a:t>4:03:15 - 4:04</a:t>
            </a:r>
          </a:p>
          <a:p>
            <a:pPr lvl="0"/>
            <a:endParaRPr lang="en-US" sz="1400"/>
          </a:p>
          <a:p>
            <a:pPr lvl="0"/>
            <a:r>
              <a:rPr lang="en-US" sz="1400"/>
              <a:t>0:48:15 - 0:49:00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DB9D2-934E-4525-94E8-8C14A8B855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935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41975-5096-43AA-878E-3E42C2AA5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C8E92-9709-42DF-80F4-D40520917E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289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69240" y="289511"/>
            <a:ext cx="11578819" cy="8996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302" y="1872486"/>
            <a:ext cx="11578757" cy="46929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4864185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240" y="289511"/>
            <a:ext cx="11653521" cy="8996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A5360F04-0885-49C2-A885-139A356CC7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240" y="1872486"/>
            <a:ext cx="11653521" cy="2263268"/>
          </a:xfr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2pPr marL="224097" indent="0">
              <a:buNone/>
              <a:defRPr/>
            </a:lvl2pPr>
            <a:lvl3pPr marL="448193" indent="0">
              <a:buNone/>
              <a:defRPr/>
            </a:lvl3pPr>
            <a:lvl4pPr marL="672290" indent="0">
              <a:buNone/>
              <a:defRPr/>
            </a:lvl4pPr>
            <a:lvl5pPr marL="896386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038326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171EB-911E-44E0-A9AB-F8AB0769F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DE634B-BAD4-4A91-9CFA-0F9A774DFE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2133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699A4-F737-41CC-940D-A2EDC78A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CB076-C334-46AE-AA19-3C05948328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77F9FA-9422-431D-ACC5-38D45925F8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2612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CB4ED-7B37-447B-96D4-2976B2AB0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68766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171EB-911E-44E0-A9AB-F8AB0769F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DE634B-BAD4-4A91-9CFA-0F9A774DFE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1763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2084172"/>
            <a:ext cx="11653523" cy="1158793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058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437997056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69240" y="289511"/>
            <a:ext cx="11578819" cy="8996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302" y="1872486"/>
            <a:ext cx="11578757" cy="46929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548973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838200" y="1935132"/>
            <a:ext cx="10515600" cy="67004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828675" y="2812450"/>
            <a:ext cx="10506075" cy="3260546"/>
          </a:xfrm>
          <a:prstGeom prst="rect">
            <a:avLst/>
          </a:prstGeom>
        </p:spPr>
        <p:txBody>
          <a:bodyPr/>
          <a:lstStyle>
            <a:lvl1pPr>
              <a:buClr>
                <a:schemeClr val="bg1">
                  <a:lumMod val="75000"/>
                </a:schemeClr>
              </a:buClr>
              <a:defRPr>
                <a:solidFill>
                  <a:schemeClr val="tx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tx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buClr>
                <a:schemeClr val="bg1">
                  <a:lumMod val="75000"/>
                </a:schemeClr>
              </a:buClr>
              <a:defRPr>
                <a:solidFill>
                  <a:schemeClr val="tx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tx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buClr>
                <a:schemeClr val="bg1">
                  <a:lumMod val="75000"/>
                </a:schemeClr>
              </a:buClr>
              <a:defRPr>
                <a:solidFill>
                  <a:schemeClr val="tx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9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5327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19B4CB-18A9-48A3-909F-E3B8577A7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230C8A-1A03-4B4E-9A5C-3603721557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9669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834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65" r:id="rId3"/>
    <p:sldLayoutId id="2147483666" r:id="rId4"/>
    <p:sldLayoutId id="214748366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aka.ms/extendvs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hyperlink" Target="https://github.com/Microsoft/VSSDK-Extensibility-Sample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.visualstudio.com/docs/extensions/overview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code.visualstudio.com/docs/extensions/samples" TargetMode="External"/><Relationship Id="rId4" Type="http://schemas.openxmlformats.org/officeDocument/2006/relationships/hyperlink" Target="https://code.visualstudio.com/docs/extensions/yocode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mailto:vcpplinux-support@Microsoft.com" TargetMode="External"/><Relationship Id="rId3" Type="http://schemas.openxmlformats.org/officeDocument/2006/relationships/hyperlink" Target="https://visualstudio.uservoice.com/" TargetMode="External"/><Relationship Id="rId7" Type="http://schemas.openxmlformats.org/officeDocument/2006/relationships/hyperlink" Target="https://github.com/microsoft/vslinux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aka.ms/vsarmgcc" TargetMode="External"/><Relationship Id="rId5" Type="http://schemas.openxmlformats.org/officeDocument/2006/relationships/hyperlink" Target="http://aka.ms/vslinux" TargetMode="External"/><Relationship Id="rId10" Type="http://schemas.openxmlformats.org/officeDocument/2006/relationships/hyperlink" Target="mailto:mgoodner@microsoft.com" TargetMode="External"/><Relationship Id="rId4" Type="http://schemas.openxmlformats.org/officeDocument/2006/relationships/hyperlink" Target="https://blogs.msdn.microsoft.com/vcblog" TargetMode="External"/><Relationship Id="rId9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31371" y="2373089"/>
            <a:ext cx="10972800" cy="2285999"/>
          </a:xfrm>
          <a:prstGeom prst="rect">
            <a:avLst/>
          </a:prstGeom>
          <a:noFill/>
        </p:spPr>
        <p:txBody>
          <a:bodyPr wrap="square" rtlCol="0" anchor="ctr" anchorCtr="0">
            <a:normAutofit fontScale="92500" lnSpcReduction="10000"/>
          </a:bodyPr>
          <a:lstStyle/>
          <a:p>
            <a:pPr algn="ctr"/>
            <a:r>
              <a:rPr lang="en-US" sz="5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Using Visual Studio and VS Code for Embedded C/C++ Development</a:t>
            </a:r>
          </a:p>
          <a:p>
            <a:pPr algn="ctr"/>
            <a:endParaRPr lang="en-US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Marc Goodner, Principal Program Manager, Microsoft</a:t>
            </a:r>
            <a:br>
              <a:rPr lang="en-US" sz="2400" b="1" i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endParaRPr lang="en-US" sz="2400" b="1" i="1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18270E-00A6-4E60-96E5-75F8CD83F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Demo: Visual Studio and mbed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5EA1E7-5E61-4621-BAE0-4C402753CC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808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A7101-228F-4AC2-B8F8-E6F5BD2BD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Visual Studio and </a:t>
            </a:r>
            <a:r>
              <a:rPr lang="en-US" err="1"/>
              <a:t>Yocto</a:t>
            </a:r>
            <a:r>
              <a:rPr lang="en-US"/>
              <a:t> SDKs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C5777-DACB-411D-BC0B-7937B0F7406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400"/>
              <a:t>For Linux Visual Studio projects</a:t>
            </a:r>
          </a:p>
          <a:p>
            <a:pPr lvl="1"/>
            <a:r>
              <a:rPr lang="en-US" sz="2000"/>
              <a:t>Create a solution with two Linux projects, one application and one </a:t>
            </a:r>
            <a:r>
              <a:rPr lang="en-US" sz="2000" err="1"/>
              <a:t>makefile</a:t>
            </a:r>
            <a:endParaRPr lang="en-US" sz="2000"/>
          </a:p>
          <a:p>
            <a:pPr lvl="1"/>
            <a:r>
              <a:rPr lang="en-US" sz="2000"/>
              <a:t>In the Application override x64 Project defaults to use </a:t>
            </a:r>
            <a:r>
              <a:rPr lang="en-US" sz="2000" err="1"/>
              <a:t>Yocto</a:t>
            </a:r>
            <a:r>
              <a:rPr lang="en-US" sz="2000"/>
              <a:t> cross compilers and </a:t>
            </a:r>
            <a:r>
              <a:rPr lang="en-US" sz="2000" err="1"/>
              <a:t>sysroot</a:t>
            </a:r>
            <a:r>
              <a:rPr lang="en-US" sz="2000"/>
              <a:t> on your build machine</a:t>
            </a:r>
          </a:p>
          <a:p>
            <a:pPr lvl="1"/>
            <a:r>
              <a:rPr lang="en-US" sz="2000"/>
              <a:t>Post build event to copy output to the ARM configuration build output directory</a:t>
            </a:r>
          </a:p>
          <a:p>
            <a:pPr lvl="1"/>
            <a:r>
              <a:rPr lang="en-US" sz="2000"/>
              <a:t>The ARM configuration connects to your device for debug but not build</a:t>
            </a:r>
          </a:p>
          <a:p>
            <a:pPr lvl="1"/>
            <a:r>
              <a:rPr lang="en-US" sz="2000"/>
              <a:t>The </a:t>
            </a:r>
            <a:r>
              <a:rPr lang="en-US" sz="2000" err="1"/>
              <a:t>makefile</a:t>
            </a:r>
            <a:r>
              <a:rPr lang="en-US" sz="2000"/>
              <a:t> project should be configured to the same ARM device but is only used to copy the binary to the device</a:t>
            </a:r>
          </a:p>
          <a:p>
            <a:r>
              <a:rPr lang="en-US" sz="2400"/>
              <a:t>For CMake use the proper toolchain file for cross compile</a:t>
            </a:r>
          </a:p>
          <a:p>
            <a:pPr lvl="1"/>
            <a:r>
              <a:rPr lang="en-US" sz="2000"/>
              <a:t>Use tasks to copy output to ARM device</a:t>
            </a:r>
          </a:p>
          <a:p>
            <a:pPr lvl="1"/>
            <a:r>
              <a:rPr lang="en-US" sz="2000"/>
              <a:t>Configure launch targets to point to ARM device instead of build machine</a:t>
            </a:r>
          </a:p>
        </p:txBody>
      </p:sp>
    </p:spTree>
    <p:extLst>
      <p:ext uri="{BB962C8B-B14F-4D97-AF65-F5344CB8AC3E}">
        <p14:creationId xmlns:p14="http://schemas.microsoft.com/office/powerpoint/2010/main" val="2831584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B6C6C-F79C-4499-B988-81B7080AA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 Visual Studio and </a:t>
            </a:r>
            <a:r>
              <a:rPr lang="en-US" dirty="0" err="1"/>
              <a:t>Yocto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8A0510-B142-43B6-8CF5-249CCD867C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https://github.com/robotdad/LinuxCrossCompile</a:t>
            </a:r>
          </a:p>
        </p:txBody>
      </p:sp>
    </p:spTree>
    <p:extLst>
      <p:ext uri="{BB962C8B-B14F-4D97-AF65-F5344CB8AC3E}">
        <p14:creationId xmlns:p14="http://schemas.microsoft.com/office/powerpoint/2010/main" val="2819276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3ADB0-06D2-4D6B-AFF9-DE4D09E9F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Visual Studio C++ Extensibility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18403A-B3E9-4CED-8618-C755172D1E5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/>
              <a:t>Application Types</a:t>
            </a:r>
          </a:p>
          <a:p>
            <a:pPr lvl="1"/>
            <a:r>
              <a:rPr lang="en-US"/>
              <a:t>Provide ability to use the VC project and build system</a:t>
            </a:r>
          </a:p>
          <a:p>
            <a:pPr lvl="1"/>
            <a:r>
              <a:rPr lang="en-US"/>
              <a:t>Props files that define static values</a:t>
            </a:r>
          </a:p>
          <a:p>
            <a:pPr lvl="1"/>
            <a:r>
              <a:rPr lang="en-US"/>
              <a:t>Targets files embed MSBUILD Targets and Tasks</a:t>
            </a:r>
          </a:p>
          <a:p>
            <a:r>
              <a:rPr lang="en-US"/>
              <a:t>Toolsets within Application Types</a:t>
            </a:r>
          </a:p>
          <a:p>
            <a:pPr lvl="1"/>
            <a:r>
              <a:rPr lang="en-US"/>
              <a:t>Allows the reuse of an application type platform with minimal rework</a:t>
            </a:r>
          </a:p>
          <a:p>
            <a:pPr lvl="1"/>
            <a:r>
              <a:rPr lang="en-US"/>
              <a:t>Amount of extensibility depends on what Application Type provided</a:t>
            </a:r>
          </a:p>
          <a:p>
            <a:r>
              <a:rPr lang="en-US"/>
              <a:t>Property Pages</a:t>
            </a:r>
          </a:p>
          <a:p>
            <a:pPr lvl="1"/>
            <a:r>
              <a:rPr lang="en-US"/>
              <a:t>XML files that define the Project Property Pages</a:t>
            </a:r>
          </a:p>
        </p:txBody>
      </p:sp>
    </p:spTree>
    <p:extLst>
      <p:ext uri="{BB962C8B-B14F-4D97-AF65-F5344CB8AC3E}">
        <p14:creationId xmlns:p14="http://schemas.microsoft.com/office/powerpoint/2010/main" val="3000920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2323E-78FF-4221-9A63-97F7AA683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Start from an existing application type/toolset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7AC72-7C4B-4D43-9E4D-FC1AA73449F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28675" y="2812450"/>
            <a:ext cx="11144494" cy="3260546"/>
          </a:xfrm>
        </p:spPr>
        <p:txBody>
          <a:bodyPr/>
          <a:lstStyle/>
          <a:p>
            <a:r>
              <a:rPr lang="en-US"/>
              <a:t>Linux application type</a:t>
            </a:r>
          </a:p>
          <a:p>
            <a:pPr lvl="1"/>
            <a:r>
              <a:rPr lang="en-US"/>
              <a:t>[VS install </a:t>
            </a:r>
            <a:r>
              <a:rPr lang="en-US" err="1"/>
              <a:t>dir</a:t>
            </a:r>
            <a:r>
              <a:rPr lang="en-US"/>
              <a:t>]\Common7\IDE\VC\</a:t>
            </a:r>
            <a:r>
              <a:rPr lang="en-US" err="1"/>
              <a:t>VCTargets</a:t>
            </a:r>
            <a:r>
              <a:rPr lang="en-US"/>
              <a:t>\Application Type\</a:t>
            </a:r>
            <a:r>
              <a:rPr lang="en-US" b="1"/>
              <a:t>Linux</a:t>
            </a:r>
            <a:endParaRPr lang="en-US"/>
          </a:p>
          <a:p>
            <a:r>
              <a:rPr lang="en-US"/>
              <a:t>Linux remote GCC toolset</a:t>
            </a:r>
          </a:p>
          <a:p>
            <a:pPr lvl="1"/>
            <a:r>
              <a:rPr lang="en-US"/>
              <a:t>1.0\Platforms\[arch]\</a:t>
            </a:r>
            <a:r>
              <a:rPr lang="en-US" err="1"/>
              <a:t>PlatformToolsets</a:t>
            </a:r>
            <a:r>
              <a:rPr lang="en-US"/>
              <a:t>\</a:t>
            </a:r>
            <a:r>
              <a:rPr lang="en-US" b="1"/>
              <a:t>Remote_GCC_1_0</a:t>
            </a:r>
          </a:p>
          <a:p>
            <a:pPr lvl="1"/>
            <a:endParaRPr lang="en-US" b="1"/>
          </a:p>
          <a:p>
            <a:r>
              <a:rPr lang="en-US"/>
              <a:t>Create your own toolset in place, restart Visual Studio to use</a:t>
            </a:r>
          </a:p>
        </p:txBody>
      </p:sp>
    </p:spTree>
    <p:extLst>
      <p:ext uri="{BB962C8B-B14F-4D97-AF65-F5344CB8AC3E}">
        <p14:creationId xmlns:p14="http://schemas.microsoft.com/office/powerpoint/2010/main" val="2800457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0527EA-990F-448C-9C3B-200DB6944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Visual Studio and VS Code extensions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841369-71E9-4156-9A59-60AD9602E3A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/>
              <a:t>Add-ons that can customize the Visual Studio experience</a:t>
            </a:r>
          </a:p>
          <a:p>
            <a:pPr lvl="1"/>
            <a:r>
              <a:rPr lang="en-US"/>
              <a:t>Add your own items to menus and toolbars</a:t>
            </a:r>
          </a:p>
          <a:p>
            <a:pPr lvl="1"/>
            <a:r>
              <a:rPr lang="en-US"/>
              <a:t>Extend existing tool windows or create your own</a:t>
            </a:r>
          </a:p>
          <a:p>
            <a:pPr lvl="1"/>
            <a:r>
              <a:rPr lang="en-US"/>
              <a:t>Customize IntelliSense for a language or add support for a new one</a:t>
            </a:r>
          </a:p>
          <a:p>
            <a:pPr lvl="1"/>
            <a:r>
              <a:rPr lang="en-US"/>
              <a:t>Create new project templates</a:t>
            </a:r>
          </a:p>
          <a:p>
            <a:r>
              <a:rPr lang="en-US"/>
              <a:t>The Visual Studio Marketplace provides a place to discover and publish extension to</a:t>
            </a:r>
          </a:p>
          <a:p>
            <a:pPr lvl="1"/>
            <a:r>
              <a:rPr lang="en-US"/>
              <a:t>Over 700,000 extensions per month are downloaded from the marketplace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545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1F4697-70FE-44FF-AE53-DC807B4D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 Toolset in a VS Extension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41F278F-0EF3-461B-A843-5BF157E802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https://github.com/robotdad/CrossCompileExtension</a:t>
            </a:r>
          </a:p>
        </p:txBody>
      </p:sp>
    </p:spTree>
    <p:extLst>
      <p:ext uri="{BB962C8B-B14F-4D97-AF65-F5344CB8AC3E}">
        <p14:creationId xmlns:p14="http://schemas.microsoft.com/office/powerpoint/2010/main" val="17377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DA74F0-2E62-44C9-8F24-26AE04F70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/>
              <a:t>Providing toolchains for </a:t>
            </a:r>
            <a:r>
              <a:rPr lang="en-US" err="1"/>
              <a:t>CMake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61A3B2-8952-4D97-9DFA-EED715935AF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anchor="t"/>
          <a:lstStyle/>
          <a:p>
            <a:r>
              <a:rPr lang="en-US"/>
              <a:t>Package your compiler and other tools in an extension</a:t>
            </a:r>
          </a:p>
          <a:p>
            <a:r>
              <a:rPr lang="en-US"/>
              <a:t>A </a:t>
            </a:r>
            <a:r>
              <a:rPr lang="en-US" err="1"/>
              <a:t>CMake</a:t>
            </a:r>
            <a:r>
              <a:rPr lang="en-US"/>
              <a:t> folder can be generated from a project template</a:t>
            </a:r>
          </a:p>
          <a:p>
            <a:pPr lvl="1"/>
            <a:r>
              <a:rPr lang="en-US"/>
              <a:t>Include a </a:t>
            </a:r>
            <a:r>
              <a:rPr lang="en-US" err="1"/>
              <a:t>CMake</a:t>
            </a:r>
            <a:r>
              <a:rPr lang="en-US"/>
              <a:t> toolchain file for your compiler and a </a:t>
            </a:r>
            <a:r>
              <a:rPr lang="en-US" err="1"/>
              <a:t>CMakeSettigns.json</a:t>
            </a:r>
            <a:r>
              <a:rPr lang="en-US"/>
              <a:t> file that uses it</a:t>
            </a:r>
          </a:p>
          <a:p>
            <a:pPr lvl="1"/>
            <a:r>
              <a:rPr lang="en-US" err="1"/>
              <a:t>Launch.vs.json</a:t>
            </a:r>
            <a:r>
              <a:rPr lang="en-US"/>
              <a:t> to tailor launch settings for debug</a:t>
            </a:r>
          </a:p>
          <a:p>
            <a:pPr lvl="1"/>
            <a:r>
              <a:rPr lang="en-US" err="1"/>
              <a:t>Tasks.vs.json</a:t>
            </a:r>
            <a:r>
              <a:rPr lang="en-US"/>
              <a:t> showing how to run other tools that may be part of your solution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6928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1F4697-70FE-44FF-AE53-DC807B4D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 CMake Toolchain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472C28-209E-4B24-ABF9-D7D8C91D70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https://github.com/robotdad/CrossCompileExtension</a:t>
            </a:r>
          </a:p>
        </p:txBody>
      </p:sp>
    </p:spTree>
    <p:extLst>
      <p:ext uri="{BB962C8B-B14F-4D97-AF65-F5344CB8AC3E}">
        <p14:creationId xmlns:p14="http://schemas.microsoft.com/office/powerpoint/2010/main" val="10548322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7573A-E140-4FC6-A732-D6E5799A3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35132"/>
            <a:ext cx="6602046" cy="670045"/>
          </a:xfrm>
        </p:spPr>
        <p:txBody>
          <a:bodyPr/>
          <a:lstStyle/>
          <a:p>
            <a:r>
              <a:rPr lang="en-US"/>
              <a:t>Visual Studio extension references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8F8871-9F8C-4B58-BD6D-510FEC72A2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28675" y="3000013"/>
            <a:ext cx="5079756" cy="3260546"/>
          </a:xfrm>
        </p:spPr>
        <p:txBody>
          <a:bodyPr/>
          <a:lstStyle/>
          <a:p>
            <a:pPr marL="0" indent="0">
              <a:buNone/>
            </a:pPr>
            <a:r>
              <a:rPr lang="en-US">
                <a:hlinkClick r:id="rId3"/>
              </a:rPr>
              <a:t>http://aka.ms/extendvs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GitHub samples repo: </a:t>
            </a:r>
          </a:p>
          <a:p>
            <a:pPr marL="0" indent="0">
              <a:buNone/>
            </a:pPr>
            <a:r>
              <a:rPr lang="x-none">
                <a:hlinkClick r:id="rId4"/>
              </a:rPr>
              <a:t>https://github.com/Microsoft/</a:t>
            </a:r>
            <a:endParaRPr lang="en-US">
              <a:hlinkClick r:id="rId4"/>
            </a:endParaRPr>
          </a:p>
          <a:p>
            <a:pPr marL="0" indent="0">
              <a:buNone/>
            </a:pPr>
            <a:r>
              <a:rPr lang="x-none">
                <a:hlinkClick r:id="rId4"/>
              </a:rPr>
              <a:t>VSSDK-Extensibility-Samples</a:t>
            </a:r>
            <a:endParaRPr lang="x-none"/>
          </a:p>
          <a:p>
            <a:pPr marL="0" indent="0">
              <a:buNone/>
            </a:pP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24EA19-F670-4998-89C9-28C2B7ECDF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8487" y="1516861"/>
            <a:ext cx="5397224" cy="5471926"/>
          </a:xfrm>
          <a:prstGeom prst="rect">
            <a:avLst/>
          </a:prstGeom>
          <a:effectLst>
            <a:outerShdw blurRad="152400" dist="241300" dir="8100000" algn="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705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Mission of C++ Product Team at Microsoft (DevDiv)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6C6E56-512A-4E46-A5D5-C4FB0EFD113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Make the lives of all C++ developers on the planet better</a:t>
            </a:r>
            <a:endParaRPr lang="en-US" sz="2400">
              <a:solidFill>
                <a:schemeClr val="bg1">
                  <a:lumMod val="65000"/>
                </a:schemeClr>
              </a:solidFill>
            </a:endParaRPr>
          </a:p>
          <a:p>
            <a:pPr marL="914225" lvl="1" indent="-457112">
              <a:buFont typeface="+mj-lt"/>
              <a:buAutoNum type="arabicPeriod"/>
            </a:pPr>
            <a:r>
              <a:rPr lang="en-US"/>
              <a:t>by participating with the </a:t>
            </a:r>
            <a:r>
              <a:rPr lang="en-US" b="1"/>
              <a:t>C++ Standards </a:t>
            </a:r>
            <a:r>
              <a:rPr lang="en-US"/>
              <a:t>committee</a:t>
            </a:r>
          </a:p>
          <a:p>
            <a:pPr marL="914225" lvl="1" indent="-457112">
              <a:buFont typeface="+mj-lt"/>
              <a:buAutoNum type="arabicPeriod"/>
            </a:pPr>
            <a:r>
              <a:rPr lang="en-US"/>
              <a:t>by investing in the Microsoft Visual C++ (</a:t>
            </a:r>
            <a:r>
              <a:rPr lang="en-US" b="1"/>
              <a:t>MSVC</a:t>
            </a:r>
            <a:r>
              <a:rPr lang="en-US"/>
              <a:t>) Compiler</a:t>
            </a:r>
          </a:p>
          <a:p>
            <a:pPr marL="914225" lvl="1" indent="-457112">
              <a:buFont typeface="+mj-lt"/>
              <a:buAutoNum type="arabicPeriod"/>
            </a:pPr>
            <a:r>
              <a:rPr lang="en-US"/>
              <a:t>by improving the </a:t>
            </a:r>
            <a:r>
              <a:rPr lang="en-US" b="1"/>
              <a:t>Visual Studio IDE</a:t>
            </a:r>
          </a:p>
          <a:p>
            <a:pPr marL="914225" lvl="1" indent="-457112">
              <a:buFont typeface="+mj-lt"/>
              <a:buAutoNum type="arabicPeriod"/>
            </a:pPr>
            <a:r>
              <a:rPr lang="en-US"/>
              <a:t>by continuing to enhance the C++ extension for </a:t>
            </a:r>
            <a:r>
              <a:rPr lang="en-US" b="1"/>
              <a:t>Visual Studio Code</a:t>
            </a:r>
          </a:p>
        </p:txBody>
      </p:sp>
    </p:spTree>
    <p:extLst>
      <p:ext uri="{BB962C8B-B14F-4D97-AF65-F5344CB8AC3E}">
        <p14:creationId xmlns:p14="http://schemas.microsoft.com/office/powerpoint/2010/main" val="65932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5000">
        <p:fade/>
      </p:transition>
    </mc:Choice>
    <mc:Fallback xmlns="">
      <p:transition spd="med" advTm="10500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4DC8BB-5411-4110-9B7A-252ED7A1A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VS Code extension resources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ECF0E5-19A6-45BB-8900-4016B4F5163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Docs:</a:t>
            </a:r>
          </a:p>
          <a:p>
            <a:pPr marL="0" indent="0">
              <a:buNone/>
            </a:pPr>
            <a:r>
              <a:rPr lang="en-US">
                <a:hlinkClick r:id="rId3"/>
              </a:rPr>
              <a:t>https://code.visualstudio.com/docs/extensions/overview</a:t>
            </a:r>
            <a:r>
              <a:rPr lang="en-US"/>
              <a:t> </a:t>
            </a:r>
          </a:p>
          <a:p>
            <a:pPr marL="0" indent="0">
              <a:buNone/>
            </a:pPr>
            <a:r>
              <a:rPr lang="en-US"/>
              <a:t>Extension generator:</a:t>
            </a:r>
          </a:p>
          <a:p>
            <a:pPr marL="0" indent="0">
              <a:buNone/>
            </a:pPr>
            <a:r>
              <a:rPr lang="en-US">
                <a:hlinkClick r:id="rId4"/>
              </a:rPr>
              <a:t>https://code.visualstudio.com/docs/extensions/yocode</a:t>
            </a:r>
            <a:r>
              <a:rPr lang="en-US"/>
              <a:t> </a:t>
            </a:r>
          </a:p>
          <a:p>
            <a:pPr marL="0" indent="0">
              <a:buNone/>
            </a:pPr>
            <a:r>
              <a:rPr lang="en-US"/>
              <a:t>Extension samples:</a:t>
            </a:r>
          </a:p>
          <a:p>
            <a:pPr marL="0" indent="0">
              <a:buNone/>
            </a:pPr>
            <a:r>
              <a:rPr lang="en-US">
                <a:hlinkClick r:id="rId5"/>
              </a:rPr>
              <a:t>https://code.visualstudio.com/docs/extensions/samples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982666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Visual Studio C++ Linux Tips and Tricks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DE7A49-4426-4BF8-BCC8-0829F191CED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745"/>
              <a:t>Verbose build output is very helpful for troubleshooting</a:t>
            </a:r>
          </a:p>
          <a:p>
            <a:r>
              <a:rPr lang="EN-US" sz="2745"/>
              <a:t>Include files</a:t>
            </a:r>
          </a:p>
          <a:p>
            <a:pPr lvl="1"/>
            <a:r>
              <a:rPr lang="EN-US" sz="1961"/>
              <a:t>Mount /</a:t>
            </a:r>
            <a:r>
              <a:rPr lang="EN-US" sz="1961" err="1"/>
              <a:t>usr</a:t>
            </a:r>
            <a:r>
              <a:rPr lang="EN-US" sz="1961"/>
              <a:t>/include as a samba share</a:t>
            </a:r>
          </a:p>
          <a:p>
            <a:pPr lvl="1"/>
            <a:r>
              <a:rPr lang="EN-US" sz="1961"/>
              <a:t>Copy locally, e.g. </a:t>
            </a:r>
            <a:r>
              <a:rPr lang="EN-US" sz="1961" err="1"/>
              <a:t>scp</a:t>
            </a:r>
            <a:r>
              <a:rPr lang="EN-US" sz="1961"/>
              <a:t> -r root@192.168.2.15:/</a:t>
            </a:r>
            <a:r>
              <a:rPr lang="EN-US" sz="1961" err="1"/>
              <a:t>usr</a:t>
            </a:r>
            <a:r>
              <a:rPr lang="EN-US" sz="1961"/>
              <a:t>/include .</a:t>
            </a:r>
          </a:p>
          <a:p>
            <a:r>
              <a:rPr lang="en-US" sz="2353"/>
              <a:t>Unexpected debugging results we will ask for a log, from a Visual Studio command window in the IDE</a:t>
            </a:r>
          </a:p>
          <a:p>
            <a:pPr marL="449914" lvl="1" indent="0">
              <a:buNone/>
            </a:pPr>
            <a:r>
              <a:rPr lang="en-US" sz="2353" err="1"/>
              <a:t>Debug.MIDebugLog</a:t>
            </a:r>
            <a:r>
              <a:rPr lang="en-US" sz="2353"/>
              <a:t> /</a:t>
            </a:r>
            <a:r>
              <a:rPr lang="en-US" sz="2353" err="1"/>
              <a:t>On:path-to-a-log-file</a:t>
            </a:r>
            <a:endParaRPr lang="en-US" sz="2353"/>
          </a:p>
          <a:p>
            <a:pPr marL="449914" lvl="1" indent="0">
              <a:buNone/>
            </a:pPr>
            <a:r>
              <a:rPr lang="en-US" sz="2353"/>
              <a:t>Then try to debug your project. After the failure enter:</a:t>
            </a:r>
          </a:p>
          <a:p>
            <a:pPr marL="449914" lvl="1" indent="0">
              <a:buNone/>
            </a:pPr>
            <a:r>
              <a:rPr lang="en-US" sz="2353" err="1"/>
              <a:t>Debug.MIDebugLog</a:t>
            </a:r>
            <a:r>
              <a:rPr lang="en-US" sz="2353"/>
              <a:t> /Off</a:t>
            </a:r>
          </a:p>
          <a:p>
            <a:r>
              <a:rPr lang="en-US" sz="2745"/>
              <a:t>When using WSL check port 22 is available</a:t>
            </a:r>
            <a:endParaRPr lang="en-US" sz="1961"/>
          </a:p>
        </p:txBody>
      </p:sp>
    </p:spTree>
    <p:extLst>
      <p:ext uri="{BB962C8B-B14F-4D97-AF65-F5344CB8AC3E}">
        <p14:creationId xmlns:p14="http://schemas.microsoft.com/office/powerpoint/2010/main" val="1323072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1458399"/>
            <a:ext cx="10515600" cy="670045"/>
          </a:xfrm>
        </p:spPr>
        <p:txBody>
          <a:bodyPr/>
          <a:lstStyle/>
          <a:p>
            <a:r>
              <a:rPr lang="en-US"/>
              <a:t>Linux C++ Resources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06EFFE-E9EB-4658-A675-075C62B925E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28675" y="2335717"/>
            <a:ext cx="10506075" cy="3260546"/>
          </a:xfrm>
        </p:spPr>
        <p:txBody>
          <a:bodyPr/>
          <a:lstStyle/>
          <a:p>
            <a:pPr marL="36893" indent="0">
              <a:buNone/>
            </a:pPr>
            <a:r>
              <a:rPr lang="en-US" sz="2745"/>
              <a:t>Feedback: “Report a problem” directly in the IDE  </a:t>
            </a:r>
          </a:p>
          <a:p>
            <a:pPr marL="36893" indent="0">
              <a:buNone/>
            </a:pPr>
            <a:r>
              <a:rPr lang="en-US" sz="2745"/>
              <a:t>User Voice: </a:t>
            </a:r>
            <a:r>
              <a:rPr lang="en-US" sz="2745">
                <a:hlinkClick r:id="rId3"/>
              </a:rPr>
              <a:t>https://visualstudio.uservoice.com/</a:t>
            </a:r>
            <a:r>
              <a:rPr lang="en-US" sz="2745"/>
              <a:t> </a:t>
            </a:r>
          </a:p>
          <a:p>
            <a:pPr marL="36893" indent="0">
              <a:buNone/>
            </a:pPr>
            <a:r>
              <a:rPr lang="en-US" sz="2745"/>
              <a:t>Visual Studio C++ team:</a:t>
            </a:r>
          </a:p>
          <a:p>
            <a:r>
              <a:rPr lang="en-US" sz="2745"/>
              <a:t>Blog: </a:t>
            </a:r>
            <a:r>
              <a:rPr lang="en-US" sz="2745">
                <a:hlinkClick r:id="rId4"/>
              </a:rPr>
              <a:t>https://blogs.msdn.microsoft.com/vcblog</a:t>
            </a:r>
            <a:endParaRPr lang="en-US" sz="2745"/>
          </a:p>
          <a:p>
            <a:r>
              <a:rPr lang="en-US" sz="2745"/>
              <a:t>Twitter: @</a:t>
            </a:r>
            <a:r>
              <a:rPr lang="en-US" sz="2745" err="1"/>
              <a:t>visualc</a:t>
            </a:r>
            <a:endParaRPr lang="en-US" sz="2745"/>
          </a:p>
          <a:p>
            <a:r>
              <a:rPr lang="en-US" sz="2745"/>
              <a:t>Linux documentation: </a:t>
            </a:r>
            <a:r>
              <a:rPr lang="en-US" sz="2745">
                <a:hlinkClick r:id="rId5"/>
              </a:rPr>
              <a:t>http://aka.ms/vslinux</a:t>
            </a:r>
            <a:r>
              <a:rPr lang="en-US" sz="2745"/>
              <a:t> </a:t>
            </a:r>
          </a:p>
          <a:p>
            <a:r>
              <a:rPr lang="en-US" sz="2745"/>
              <a:t>Arm cross compile: </a:t>
            </a:r>
            <a:r>
              <a:rPr lang="en-US" sz="2745">
                <a:hlinkClick r:id="rId6"/>
              </a:rPr>
              <a:t>http://aka.ms/vsarmgcc</a:t>
            </a:r>
            <a:r>
              <a:rPr lang="en-US" sz="2745"/>
              <a:t> </a:t>
            </a:r>
          </a:p>
          <a:p>
            <a:r>
              <a:rPr lang="en-US" sz="2745"/>
              <a:t>Linux issues, discussion: </a:t>
            </a:r>
            <a:r>
              <a:rPr lang="en-US" sz="2745">
                <a:hlinkClick r:id="rId7"/>
              </a:rPr>
              <a:t>https://github.com/microsoft/vslinux</a:t>
            </a:r>
            <a:r>
              <a:rPr lang="en-US" sz="2745"/>
              <a:t> </a:t>
            </a:r>
          </a:p>
          <a:p>
            <a:r>
              <a:rPr lang="en-US" sz="2745"/>
              <a:t>Contact: </a:t>
            </a:r>
            <a:r>
              <a:rPr lang="en-US" sz="2745">
                <a:hlinkClick r:id="rId8"/>
              </a:rPr>
              <a:t>vcpplinux-support@microsoft.com</a:t>
            </a:r>
            <a:r>
              <a:rPr lang="en-US" sz="2745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6F560F-8D33-4F50-8367-32408B5ED2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82234" y="1406139"/>
            <a:ext cx="4912943" cy="1239715"/>
          </a:xfrm>
          <a:prstGeom prst="rect">
            <a:avLst/>
          </a:prstGeom>
          <a:effectLst>
            <a:outerShdw blurRad="152400" dist="241300" dir="8100000" algn="tr" rotWithShape="0">
              <a:prstClr val="black">
                <a:alpha val="30000"/>
              </a:prst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DE158FB-ADBE-4E76-835F-67BEA2788D59}"/>
              </a:ext>
            </a:extLst>
          </p:cNvPr>
          <p:cNvSpPr/>
          <p:nvPr/>
        </p:nvSpPr>
        <p:spPr>
          <a:xfrm>
            <a:off x="9248695" y="3052715"/>
            <a:ext cx="3667837" cy="1033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/>
              <a:t>Marc Goodner</a:t>
            </a:r>
          </a:p>
          <a:p>
            <a:r>
              <a:rPr lang="en-US" sz="2000">
                <a:hlinkClick r:id="rId10"/>
              </a:rPr>
              <a:t>mgoodner@microsoft.com</a:t>
            </a:r>
            <a:endParaRPr lang="en-US" sz="2000"/>
          </a:p>
          <a:p>
            <a:r>
              <a:rPr lang="en-US" sz="2000"/>
              <a:t>@</a:t>
            </a:r>
            <a:r>
              <a:rPr lang="en-US" sz="2000" err="1"/>
              <a:t>robotdad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41781092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5139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/>
              <a:t>VS Code and mbed</a:t>
            </a:r>
          </a:p>
          <a:p>
            <a:r>
              <a:rPr lang="en-US"/>
              <a:t>Visual Studio and mbed</a:t>
            </a:r>
          </a:p>
          <a:p>
            <a:r>
              <a:rPr lang="en-US"/>
              <a:t>Visual Studio and </a:t>
            </a:r>
            <a:r>
              <a:rPr lang="en-US" err="1"/>
              <a:t>Yocto</a:t>
            </a:r>
            <a:r>
              <a:rPr lang="en-US"/>
              <a:t> SDKs</a:t>
            </a:r>
          </a:p>
          <a:p>
            <a:r>
              <a:rPr lang="en-US"/>
              <a:t>Visual Studio C++ Extensibility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61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7C2E2-6B75-4A9B-8234-E8288E74D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C/C++ extension for VS Code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D5FD76-92EB-40BD-8E1D-A6A0DD3FA71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3600"/>
              <a:t>Enables C/C++ IntelliSense, code browsing, code formatting, and debugging.</a:t>
            </a:r>
          </a:p>
          <a:p>
            <a:r>
              <a:rPr lang="en-US" sz="3600"/>
              <a:t>Over </a:t>
            </a:r>
            <a:r>
              <a:rPr lang="en-US" sz="3600" b="1"/>
              <a:t>6 million </a:t>
            </a:r>
            <a:r>
              <a:rPr lang="en-US" sz="3600"/>
              <a:t>downloads since first shipped in Mach 2016.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473FA7-FF8C-43C4-B566-5A85426CC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0454" y="5087694"/>
            <a:ext cx="7736931" cy="19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799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7CC7629-5FF3-4105-B9C8-82C8F3163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Demo: VS Code with mbed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D0ECC53-D6ED-45BC-AECB-C1EC2F12B2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669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9">
            <a:extLst>
              <a:ext uri="{FF2B5EF4-FFF2-40B4-BE49-F238E27FC236}">
                <a16:creationId xmlns:a16="http://schemas.microsoft.com/office/drawing/2014/main" id="{6A9BA4DC-99D2-4C12-8FD7-230EA9E4F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387" y="1826019"/>
            <a:ext cx="7747227" cy="4349839"/>
          </a:xfrm>
          <a:prstGeom prst="rect">
            <a:avLst/>
          </a:prstGeom>
          <a:effectLst>
            <a:outerShdw blurRad="152400" dist="241300" dir="8100000" algn="tr" rotWithShape="0">
              <a:prstClr val="black">
                <a:alpha val="3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EBE2D3-1FEA-4417-BFC0-9D8F50EDB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39" y="916204"/>
            <a:ext cx="11653523" cy="11587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Linux C++ with Visual Studio</a:t>
            </a:r>
          </a:p>
        </p:txBody>
      </p:sp>
    </p:spTree>
    <p:extLst>
      <p:ext uri="{BB962C8B-B14F-4D97-AF65-F5344CB8AC3E}">
        <p14:creationId xmlns:p14="http://schemas.microsoft.com/office/powerpoint/2010/main" val="186046058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Linux support for C++ in Visual Studio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4CB796-57EB-4ACB-8B8C-264A963F0EF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28675" y="2812450"/>
            <a:ext cx="8891876" cy="3260546"/>
          </a:xfrm>
        </p:spPr>
        <p:txBody>
          <a:bodyPr/>
          <a:lstStyle/>
          <a:p>
            <a:r>
              <a:rPr lang="en-US"/>
              <a:t>Use Visual Studio with any Linux distro or Windows Subsystem for Linux (WSL)</a:t>
            </a:r>
          </a:p>
          <a:p>
            <a:pPr lvl="1"/>
            <a:r>
              <a:rPr lang="en-US"/>
              <a:t>Remote system needs SSH, GDB, and GCC for compile</a:t>
            </a:r>
          </a:p>
          <a:p>
            <a:pPr lvl="1"/>
            <a:r>
              <a:rPr lang="en-US"/>
              <a:t>Connect using user/password or private key</a:t>
            </a:r>
          </a:p>
          <a:p>
            <a:pPr lvl="1"/>
            <a:r>
              <a:rPr lang="en-US"/>
              <a:t>IntelliSense supports GCC with standard Linux libraries </a:t>
            </a:r>
          </a:p>
          <a:p>
            <a:pPr lvl="1"/>
            <a:r>
              <a:rPr lang="en-US"/>
              <a:t>Debug from your projects or attach to remote process</a:t>
            </a:r>
          </a:p>
          <a:p>
            <a:pPr lvl="2"/>
            <a:r>
              <a:rPr lang="en-US"/>
              <a:t>Use either </a:t>
            </a:r>
            <a:r>
              <a:rPr lang="en-US" err="1"/>
              <a:t>gdb</a:t>
            </a:r>
            <a:r>
              <a:rPr lang="en-US"/>
              <a:t> or </a:t>
            </a:r>
            <a:r>
              <a:rPr lang="en-US" err="1"/>
              <a:t>gdbserver</a:t>
            </a:r>
            <a:r>
              <a:rPr lang="en-US"/>
              <a:t> on the remote</a:t>
            </a:r>
          </a:p>
          <a:p>
            <a:pPr lvl="2"/>
            <a:r>
              <a:rPr lang="en-US"/>
              <a:t>Python pretty printer type visualizers supported in </a:t>
            </a:r>
            <a:r>
              <a:rPr lang="en-US" err="1"/>
              <a:t>gdb</a:t>
            </a:r>
            <a:r>
              <a:rPr lang="en-US"/>
              <a:t> mode</a:t>
            </a:r>
          </a:p>
          <a:p>
            <a:pPr lvl="1"/>
            <a:r>
              <a:rPr lang="en-US"/>
              <a:t>Support for CMake 3.8+ (or </a:t>
            </a:r>
            <a:r>
              <a:rPr lang="en-US" err="1"/>
              <a:t>MSBuild</a:t>
            </a:r>
            <a:r>
              <a:rPr lang="en-US"/>
              <a:t> if you prefer) </a:t>
            </a:r>
          </a:p>
          <a:p>
            <a:r>
              <a:rPr lang="en-US">
                <a:hlinkClick r:id="" action="ppaction://noaction"/>
              </a:rPr>
              <a:t>https://aka.ms/vslinux</a:t>
            </a:r>
            <a:endParaRPr lang="en-US"/>
          </a:p>
        </p:txBody>
      </p:sp>
      <p:pic>
        <p:nvPicPr>
          <p:cNvPr id="5" name="Picture 1" descr="Satya Nadella Linux">
            <a:extLst>
              <a:ext uri="{FF2B5EF4-FFF2-40B4-BE49-F238E27FC236}">
                <a16:creationId xmlns:a16="http://schemas.microsoft.com/office/drawing/2014/main" id="{86CB29FB-B629-422B-A9DA-547B31D6A6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27528" y="-4139"/>
            <a:ext cx="1500876" cy="14760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88A5829-095D-4749-975C-892B27D3786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9720551" y="2335952"/>
            <a:ext cx="3151768" cy="332248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346636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Open Folder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72609-3508-4C00-AAC8-46D696D221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28675" y="2812450"/>
            <a:ext cx="9099096" cy="3260546"/>
          </a:xfrm>
        </p:spPr>
        <p:txBody>
          <a:bodyPr/>
          <a:lstStyle/>
          <a:p>
            <a:r>
              <a:rPr lang="en-US" sz="3137"/>
              <a:t>Ideal for non-</a:t>
            </a:r>
            <a:r>
              <a:rPr lang="en-US" sz="3137" err="1"/>
              <a:t>MSBuild</a:t>
            </a:r>
            <a:r>
              <a:rPr lang="en-US" sz="3137"/>
              <a:t> projects</a:t>
            </a:r>
          </a:p>
          <a:p>
            <a:pPr lvl="1"/>
            <a:r>
              <a:rPr lang="en-US" sz="2353"/>
              <a:t>e.g. CMake, make or other C++ build systems </a:t>
            </a:r>
          </a:p>
          <a:p>
            <a:r>
              <a:rPr lang="en-US" sz="3137"/>
              <a:t>Easy to get started </a:t>
            </a:r>
          </a:p>
          <a:p>
            <a:pPr lvl="1"/>
            <a:r>
              <a:rPr lang="en-US" sz="2353"/>
              <a:t>devenv.exe &lt;directory&gt; or </a:t>
            </a:r>
            <a:br>
              <a:rPr lang="en-US" sz="2353"/>
            </a:br>
            <a:r>
              <a:rPr lang="en-US" sz="2353"/>
              <a:t>“File &gt; Open &gt; Folder…” (</a:t>
            </a:r>
            <a:r>
              <a:rPr lang="en-US" sz="2353" err="1"/>
              <a:t>Ctrl+Alt+Shift+O</a:t>
            </a:r>
            <a:r>
              <a:rPr lang="en-US" sz="2353"/>
              <a:t>)</a:t>
            </a:r>
          </a:p>
          <a:p>
            <a:r>
              <a:rPr lang="en-US" sz="3137"/>
              <a:t>Enables familiar VS experiences for any projects </a:t>
            </a:r>
          </a:p>
          <a:p>
            <a:pPr lvl="1"/>
            <a:r>
              <a:rPr lang="en-US" sz="2353"/>
              <a:t>All C++ IntelliSense &amp; code navigation operations </a:t>
            </a:r>
          </a:p>
          <a:p>
            <a:pPr lvl="1"/>
            <a:r>
              <a:rPr lang="en-US" sz="2353"/>
              <a:t>External build system integration </a:t>
            </a:r>
          </a:p>
          <a:p>
            <a:pPr lvl="1"/>
            <a:r>
              <a:rPr lang="en-US" sz="2353"/>
              <a:t>C++ debugging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0270" y="1025106"/>
            <a:ext cx="2968569" cy="3854081"/>
          </a:xfrm>
          <a:prstGeom prst="rect">
            <a:avLst/>
          </a:prstGeom>
          <a:effectLst>
            <a:outerShdw blurRad="152400" dist="241300" dir="8100000" algn="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863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Internet of Things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F1E5A-2DD9-4E98-A0AC-EDE3FC8FF76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3137" dirty="0"/>
              <a:t>Edit, build and debug in Visual Studio for IoT devices running Linux (E.g. Raspberry Pi, </a:t>
            </a:r>
            <a:r>
              <a:rPr lang="en-US" sz="3137" dirty="0" err="1"/>
              <a:t>Beaglebone</a:t>
            </a:r>
            <a:r>
              <a:rPr lang="en-US" sz="3137" dirty="0"/>
              <a:t>, </a:t>
            </a:r>
            <a:r>
              <a:rPr lang="en-US" sz="3137" dirty="0" err="1"/>
              <a:t>Yocto</a:t>
            </a:r>
            <a:r>
              <a:rPr lang="en-US" sz="3137" dirty="0"/>
              <a:t> SDKs with some configuration)</a:t>
            </a:r>
          </a:p>
          <a:p>
            <a:r>
              <a:rPr lang="en-US" sz="3137" dirty="0"/>
              <a:t>ARM GCC support</a:t>
            </a:r>
          </a:p>
          <a:p>
            <a:pPr lvl="1"/>
            <a:r>
              <a:rPr lang="en-US" sz="2353" dirty="0"/>
              <a:t>Local cross compile uses ARM GCC compiler</a:t>
            </a:r>
          </a:p>
          <a:p>
            <a:pPr lvl="1"/>
            <a:r>
              <a:rPr lang="en-US" sz="2353" dirty="0"/>
              <a:t>mbed folder-based project support</a:t>
            </a:r>
          </a:p>
          <a:p>
            <a:pPr lvl="1"/>
            <a:r>
              <a:rPr lang="en-US" sz="2353" dirty="0"/>
              <a:t>Launch templates provided to illustrate how to debug devices</a:t>
            </a:r>
          </a:p>
          <a:p>
            <a:pPr lvl="1"/>
            <a:endParaRPr lang="en-US" sz="2353" dirty="0">
              <a:hlinkClick r:id="" action="ppaction://noaction"/>
            </a:endParaRPr>
          </a:p>
          <a:p>
            <a:pPr lvl="1"/>
            <a:r>
              <a:rPr lang="en-US" sz="2353" dirty="0">
                <a:hlinkClick r:id="" action="ppaction://noaction"/>
              </a:rPr>
              <a:t>http://aka.ms/vsgccarm</a:t>
            </a:r>
            <a:endParaRPr lang="en-US" sz="2353" dirty="0"/>
          </a:p>
        </p:txBody>
      </p:sp>
    </p:spTree>
    <p:extLst>
      <p:ext uri="{BB962C8B-B14F-4D97-AF65-F5344CB8AC3E}">
        <p14:creationId xmlns:p14="http://schemas.microsoft.com/office/powerpoint/2010/main" val="26309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0E30449762A34B9973BE1C8E500125" ma:contentTypeVersion="10" ma:contentTypeDescription="Create a new document." ma:contentTypeScope="" ma:versionID="2f16e4dae3a6d151553dd4fb189afd19">
  <xsd:schema xmlns:xsd="http://www.w3.org/2001/XMLSchema" xmlns:xs="http://www.w3.org/2001/XMLSchema" xmlns:p="http://schemas.microsoft.com/office/2006/metadata/properties" xmlns:ns1="http://schemas.microsoft.com/sharepoint/v3" xmlns:ns2="32c9831e-3a60-4848-9f53-4e45d8d28454" xmlns:ns3="http://schemas.microsoft.com/sharepoint/v4" xmlns:ns4="3890284a-a162-4b74-92d7-2f5e820c2fef" targetNamespace="http://schemas.microsoft.com/office/2006/metadata/properties" ma:root="true" ma:fieldsID="0f42703f997968250ae621d7c1395d30" ns1:_="" ns2:_="" ns3:_="" ns4:_="">
    <xsd:import namespace="http://schemas.microsoft.com/sharepoint/v3"/>
    <xsd:import namespace="32c9831e-3a60-4848-9f53-4e45d8d28454"/>
    <xsd:import namespace="http://schemas.microsoft.com/sharepoint/v4"/>
    <xsd:import namespace="3890284a-a162-4b74-92d7-2f5e820c2fe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  <xsd:element ref="ns3:IconOverlay" minOccurs="0"/>
                <xsd:element ref="ns1:_ip_UnifiedCompliancePolicyProperties" minOccurs="0"/>
                <xsd:element ref="ns1:_ip_UnifiedCompliancePolicyUIAction" minOccurs="0"/>
                <xsd:element ref="ns2:LastSharedByUser" minOccurs="0"/>
                <xsd:element ref="ns2:LastSharedByTime" minOccurs="0"/>
                <xsd:element ref="ns4:MediaServiceMetadata" minOccurs="0"/>
                <xsd:element ref="ns4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c9831e-3a60-4848-9f53-4e45d8d2845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5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90284a-a162-4b74-92d7-2f5e820c2f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conOverlay xmlns="http://schemas.microsoft.com/sharepoint/v4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D432631-2A13-4002-976D-02D43FE5C053}">
  <ds:schemaRefs>
    <ds:schemaRef ds:uri="32c9831e-3a60-4848-9f53-4e45d8d28454"/>
    <ds:schemaRef ds:uri="3890284a-a162-4b74-92d7-2f5e820c2f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microsoft.com/sharepoint/v4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2E5C197-6CD7-4686-8865-DA639F67D540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microsoft.com/sharepoint/v4"/>
  </ds:schemaRefs>
</ds:datastoreItem>
</file>

<file path=customXml/itemProps3.xml><?xml version="1.0" encoding="utf-8"?>
<ds:datastoreItem xmlns:ds="http://schemas.openxmlformats.org/officeDocument/2006/customXml" ds:itemID="{ACBFEF9B-0848-4731-8B0E-2BC326DFA3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1176</Words>
  <Application>Microsoft Office PowerPoint</Application>
  <PresentationFormat>Widescreen</PresentationFormat>
  <Paragraphs>165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Segoe UI</vt:lpstr>
      <vt:lpstr>1_Custom Design</vt:lpstr>
      <vt:lpstr>Office Theme</vt:lpstr>
      <vt:lpstr>Custom Design</vt:lpstr>
      <vt:lpstr>PowerPoint Presentation</vt:lpstr>
      <vt:lpstr>Mission of C++ Product Team at Microsoft (DevDiv)</vt:lpstr>
      <vt:lpstr>Agenda</vt:lpstr>
      <vt:lpstr>C/C++ extension for VS Code</vt:lpstr>
      <vt:lpstr>Demo: VS Code with mbed</vt:lpstr>
      <vt:lpstr>Linux C++ with Visual Studio</vt:lpstr>
      <vt:lpstr>Linux support for C++ in Visual Studio</vt:lpstr>
      <vt:lpstr>Open Folder</vt:lpstr>
      <vt:lpstr>Internet of Things</vt:lpstr>
      <vt:lpstr>Demo: Visual Studio and mbed</vt:lpstr>
      <vt:lpstr>Visual Studio and Yocto SDKs</vt:lpstr>
      <vt:lpstr>Demo: Visual Studio and Yocto</vt:lpstr>
      <vt:lpstr>Visual Studio C++ Extensibility</vt:lpstr>
      <vt:lpstr>Start from an existing application type/toolset</vt:lpstr>
      <vt:lpstr>Visual Studio and VS Code extensions</vt:lpstr>
      <vt:lpstr>Demo: Toolset in a VS Extension</vt:lpstr>
      <vt:lpstr>Providing toolchains for CMake</vt:lpstr>
      <vt:lpstr>Demo: CMake Toolchain</vt:lpstr>
      <vt:lpstr>Visual Studio extension references</vt:lpstr>
      <vt:lpstr>VS Code extension resources</vt:lpstr>
      <vt:lpstr>Visual Studio C++ Linux Tips and Tricks</vt:lpstr>
      <vt:lpstr>Linux C++ Resources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Marc Goodner</cp:lastModifiedBy>
  <cp:revision>6</cp:revision>
  <dcterms:modified xsi:type="dcterms:W3CDTF">2018-03-14T05:11:49Z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mgoodner@microsoft.com</vt:lpwstr>
  </property>
  <property fmtid="{D5CDD505-2E9C-101B-9397-08002B2CF9AE}" pid="5" name="MSIP_Label_f42aa342-8706-4288-bd11-ebb85995028c_SetDate">
    <vt:lpwstr>2018-03-07T04:25:03.5519404Z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Sensitivity">
    <vt:lpwstr>General</vt:lpwstr>
  </property>
  <property fmtid="{D5CDD505-2E9C-101B-9397-08002B2CF9AE}" pid="10" name="ContentTypeId">
    <vt:lpwstr>0x010100650E30449762A34B9973BE1C8E500125</vt:lpwstr>
  </property>
</Properties>
</file>